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6" r:id="rId4"/>
    <p:sldId id="267" r:id="rId5"/>
    <p:sldId id="270" r:id="rId6"/>
    <p:sldId id="269" r:id="rId7"/>
    <p:sldId id="268" r:id="rId8"/>
    <p:sldId id="271" r:id="rId9"/>
    <p:sldId id="272" r:id="rId10"/>
    <p:sldId id="273" r:id="rId11"/>
    <p:sldId id="274" r:id="rId12"/>
    <p:sldId id="260"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B4B4B"/>
    <a:srgbClr val="D5D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33" y="62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70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D6425-6896-4D04-B46B-9970A67BAB7E}" type="datetimeFigureOut">
              <a:rPr lang="ko-KR" altLang="en-US" smtClean="0"/>
              <a:t>2021-04-06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9D19E-77A5-42A8-A0B9-2CEBA96236D6}" type="slidenum">
              <a:rPr lang="ko-KR" altLang="en-US" smtClean="0"/>
              <a:t>‹#›</a:t>
            </a:fld>
            <a:endParaRPr lang="ko-KR" altLang="en-US"/>
          </a:p>
        </p:txBody>
      </p:sp>
    </p:spTree>
    <p:extLst>
      <p:ext uri="{BB962C8B-B14F-4D97-AF65-F5344CB8AC3E}">
        <p14:creationId xmlns:p14="http://schemas.microsoft.com/office/powerpoint/2010/main" val="11041817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301F0C-DABF-4D1D-B950-738F9795C2F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0ACFC98-B669-4E76-A8F9-13DE8E2BD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24D5E28-0C02-4326-A709-A50AC1E6E6CB}"/>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B183DB21-C12E-4AF9-9158-2C440B7A6DC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2058C32-40FA-4D30-8B91-45A40179A5D4}"/>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grpSp>
        <p:nvGrpSpPr>
          <p:cNvPr id="7" name="그룹 6">
            <a:extLst>
              <a:ext uri="{FF2B5EF4-FFF2-40B4-BE49-F238E27FC236}">
                <a16:creationId xmlns:a16="http://schemas.microsoft.com/office/drawing/2014/main" id="{83FAB15C-1B55-4001-98E0-4B41457CC43B}"/>
              </a:ext>
            </a:extLst>
          </p:cNvPr>
          <p:cNvGrpSpPr/>
          <p:nvPr userDrawn="1"/>
        </p:nvGrpSpPr>
        <p:grpSpPr>
          <a:xfrm>
            <a:off x="5626735" y="-1207009"/>
            <a:ext cx="7718602" cy="7635545"/>
            <a:chOff x="5626735" y="-1207009"/>
            <a:chExt cx="7718602" cy="7635545"/>
          </a:xfrm>
        </p:grpSpPr>
        <p:sp>
          <p:nvSpPr>
            <p:cNvPr id="8" name="직사각형 7">
              <a:extLst>
                <a:ext uri="{FF2B5EF4-FFF2-40B4-BE49-F238E27FC236}">
                  <a16:creationId xmlns:a16="http://schemas.microsoft.com/office/drawing/2014/main" id="{F7AEADA3-4BFA-49AE-A746-D8537719C74B}"/>
                </a:ext>
              </a:extLst>
            </p:cNvPr>
            <p:cNvSpPr/>
            <p:nvPr/>
          </p:nvSpPr>
          <p:spPr>
            <a:xfrm rot="2646517">
              <a:off x="11562266" y="5960536"/>
              <a:ext cx="468000" cy="46800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A722F166-3E21-48E0-B51E-68920BC870D6}"/>
                </a:ext>
              </a:extLst>
            </p:cNvPr>
            <p:cNvPicPr>
              <a:picLocks noChangeAspect="1"/>
            </p:cNvPicPr>
            <p:nvPr/>
          </p:nvPicPr>
          <p:blipFill>
            <a:blip r:embed="rId2"/>
            <a:stretch>
              <a:fillRect/>
            </a:stretch>
          </p:blipFill>
          <p:spPr>
            <a:xfrm rot="2592961">
              <a:off x="8275871" y="1483451"/>
              <a:ext cx="2394000" cy="2442285"/>
            </a:xfrm>
            <a:prstGeom prst="rect">
              <a:avLst/>
            </a:prstGeom>
          </p:spPr>
        </p:pic>
        <p:pic>
          <p:nvPicPr>
            <p:cNvPr id="10" name="그림 9">
              <a:extLst>
                <a:ext uri="{FF2B5EF4-FFF2-40B4-BE49-F238E27FC236}">
                  <a16:creationId xmlns:a16="http://schemas.microsoft.com/office/drawing/2014/main" id="{7EDE23C8-BC54-44EF-ABD6-BE8DF2A748CA}"/>
                </a:ext>
              </a:extLst>
            </p:cNvPr>
            <p:cNvPicPr>
              <a:picLocks noChangeAspect="1"/>
            </p:cNvPicPr>
            <p:nvPr/>
          </p:nvPicPr>
          <p:blipFill>
            <a:blip r:embed="rId3"/>
            <a:srcRect l="23151"/>
            <a:stretch>
              <a:fillRect/>
            </a:stretch>
          </p:blipFill>
          <p:spPr>
            <a:xfrm rot="2695427">
              <a:off x="9101732" y="-1207009"/>
              <a:ext cx="2434837" cy="2394000"/>
            </a:xfrm>
            <a:custGeom>
              <a:avLst/>
              <a:gdLst>
                <a:gd name="connsiteX0" fmla="*/ 0 w 2434837"/>
                <a:gd name="connsiteY0" fmla="*/ 2394000 h 2394000"/>
                <a:gd name="connsiteX1" fmla="*/ 2400378 w 2434837"/>
                <a:gd name="connsiteY1" fmla="*/ 0 h 2394000"/>
                <a:gd name="connsiteX2" fmla="*/ 2434837 w 2434837"/>
                <a:gd name="connsiteY2" fmla="*/ 0 h 2394000"/>
                <a:gd name="connsiteX3" fmla="*/ 2434837 w 2434837"/>
                <a:gd name="connsiteY3" fmla="*/ 2394000 h 2394000"/>
              </a:gdLst>
              <a:ahLst/>
              <a:cxnLst>
                <a:cxn ang="0">
                  <a:pos x="connsiteX0" y="connsiteY0"/>
                </a:cxn>
                <a:cxn ang="0">
                  <a:pos x="connsiteX1" y="connsiteY1"/>
                </a:cxn>
                <a:cxn ang="0">
                  <a:pos x="connsiteX2" y="connsiteY2"/>
                </a:cxn>
                <a:cxn ang="0">
                  <a:pos x="connsiteX3" y="connsiteY3"/>
                </a:cxn>
              </a:cxnLst>
              <a:rect l="l" t="t" r="r" b="b"/>
              <a:pathLst>
                <a:path w="2434837" h="2394000">
                  <a:moveTo>
                    <a:pt x="0" y="2394000"/>
                  </a:moveTo>
                  <a:lnTo>
                    <a:pt x="2400378" y="0"/>
                  </a:lnTo>
                  <a:lnTo>
                    <a:pt x="2434837" y="0"/>
                  </a:lnTo>
                  <a:lnTo>
                    <a:pt x="2434837" y="2394000"/>
                  </a:lnTo>
                  <a:close/>
                </a:path>
              </a:pathLst>
            </a:custGeom>
          </p:spPr>
        </p:pic>
        <p:sp>
          <p:nvSpPr>
            <p:cNvPr id="11" name="자유형: 도형 10">
              <a:extLst>
                <a:ext uri="{FF2B5EF4-FFF2-40B4-BE49-F238E27FC236}">
                  <a16:creationId xmlns:a16="http://schemas.microsoft.com/office/drawing/2014/main" id="{FFAD1294-FCE1-400F-8DE7-5C1F7F29AA89}"/>
                </a:ext>
              </a:extLst>
            </p:cNvPr>
            <p:cNvSpPr/>
            <p:nvPr/>
          </p:nvSpPr>
          <p:spPr>
            <a:xfrm rot="2631424">
              <a:off x="6474795" y="-231594"/>
              <a:ext cx="2394284" cy="2394000"/>
            </a:xfrm>
            <a:custGeom>
              <a:avLst/>
              <a:gdLst>
                <a:gd name="connsiteX0" fmla="*/ 0 w 2394284"/>
                <a:gd name="connsiteY0" fmla="*/ 977703 h 2394000"/>
                <a:gd name="connsiteX1" fmla="*/ 1017509 w 2394284"/>
                <a:gd name="connsiteY1" fmla="*/ 0 h 2394000"/>
                <a:gd name="connsiteX2" fmla="*/ 2394284 w 2394284"/>
                <a:gd name="connsiteY2" fmla="*/ 0 h 2394000"/>
                <a:gd name="connsiteX3" fmla="*/ 2394284 w 2394284"/>
                <a:gd name="connsiteY3" fmla="*/ 2394000 h 2394000"/>
                <a:gd name="connsiteX4" fmla="*/ 0 w 2394284"/>
                <a:gd name="connsiteY4" fmla="*/ 2394000 h 23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84" h="2394000">
                  <a:moveTo>
                    <a:pt x="0" y="977703"/>
                  </a:moveTo>
                  <a:lnTo>
                    <a:pt x="1017509" y="0"/>
                  </a:lnTo>
                  <a:lnTo>
                    <a:pt x="2394284" y="0"/>
                  </a:lnTo>
                  <a:lnTo>
                    <a:pt x="2394284" y="2394000"/>
                  </a:lnTo>
                  <a:lnTo>
                    <a:pt x="0" y="2394000"/>
                  </a:lnTo>
                  <a:close/>
                </a:path>
              </a:pathLst>
            </a:cu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12" name="자유형: 도형 11">
              <a:extLst>
                <a:ext uri="{FF2B5EF4-FFF2-40B4-BE49-F238E27FC236}">
                  <a16:creationId xmlns:a16="http://schemas.microsoft.com/office/drawing/2014/main" id="{605760D9-DA3B-4136-8391-0ECD272DAD7F}"/>
                </a:ext>
              </a:extLst>
            </p:cNvPr>
            <p:cNvSpPr/>
            <p:nvPr/>
          </p:nvSpPr>
          <p:spPr>
            <a:xfrm rot="2568728">
              <a:off x="10139133" y="3209080"/>
              <a:ext cx="2394284" cy="2394000"/>
            </a:xfrm>
            <a:custGeom>
              <a:avLst/>
              <a:gdLst>
                <a:gd name="connsiteX0" fmla="*/ 1 w 2394284"/>
                <a:gd name="connsiteY0" fmla="*/ 0 h 2394000"/>
                <a:gd name="connsiteX1" fmla="*/ 1254733 w 2394284"/>
                <a:gd name="connsiteY1" fmla="*/ 0 h 2394000"/>
                <a:gd name="connsiteX2" fmla="*/ 2394284 w 2394284"/>
                <a:gd name="connsiteY2" fmla="*/ 1230081 h 2394000"/>
                <a:gd name="connsiteX3" fmla="*/ 2394284 w 2394284"/>
                <a:gd name="connsiteY3" fmla="*/ 2394000 h 2394000"/>
                <a:gd name="connsiteX4" fmla="*/ 0 w 2394284"/>
                <a:gd name="connsiteY4" fmla="*/ 2394000 h 23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84" h="2394000">
                  <a:moveTo>
                    <a:pt x="1" y="0"/>
                  </a:moveTo>
                  <a:lnTo>
                    <a:pt x="1254733" y="0"/>
                  </a:lnTo>
                  <a:lnTo>
                    <a:pt x="2394284" y="1230081"/>
                  </a:lnTo>
                  <a:lnTo>
                    <a:pt x="2394284" y="2394000"/>
                  </a:lnTo>
                  <a:lnTo>
                    <a:pt x="0" y="2394000"/>
                  </a:lnTo>
                  <a:close/>
                </a:path>
              </a:pathLst>
            </a:custGeom>
            <a:solidFill>
              <a:srgbClr val="27467C"/>
            </a:solidFill>
            <a:ln>
              <a:solidFill>
                <a:srgbClr val="27467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13" name="자유형: 도형 12">
              <a:extLst>
                <a:ext uri="{FF2B5EF4-FFF2-40B4-BE49-F238E27FC236}">
                  <a16:creationId xmlns:a16="http://schemas.microsoft.com/office/drawing/2014/main" id="{2BF9E4A5-995F-4C8B-A11C-B5C274272A93}"/>
                </a:ext>
              </a:extLst>
            </p:cNvPr>
            <p:cNvSpPr/>
            <p:nvPr/>
          </p:nvSpPr>
          <p:spPr>
            <a:xfrm rot="8098648">
              <a:off x="10907725" y="534249"/>
              <a:ext cx="2496384" cy="2378840"/>
            </a:xfrm>
            <a:custGeom>
              <a:avLst/>
              <a:gdLst>
                <a:gd name="connsiteX0" fmla="*/ 0 w 2394285"/>
                <a:gd name="connsiteY0" fmla="*/ 2363679 h 2378840"/>
                <a:gd name="connsiteX1" fmla="*/ 2394284 w 2394285"/>
                <a:gd name="connsiteY1" fmla="*/ 0 h 2378840"/>
                <a:gd name="connsiteX2" fmla="*/ 2394285 w 2394285"/>
                <a:gd name="connsiteY2" fmla="*/ 2378840 h 2378840"/>
                <a:gd name="connsiteX3" fmla="*/ 0 w 2394285"/>
                <a:gd name="connsiteY3" fmla="*/ 2378840 h 2378840"/>
                <a:gd name="connsiteX4" fmla="*/ 0 w 2394285"/>
                <a:gd name="connsiteY4" fmla="*/ 2363679 h 2378840"/>
                <a:gd name="connsiteX0" fmla="*/ 0 w 2496384"/>
                <a:gd name="connsiteY0" fmla="*/ 2363679 h 2378840"/>
                <a:gd name="connsiteX1" fmla="*/ 2394284 w 2496384"/>
                <a:gd name="connsiteY1" fmla="*/ 0 h 2378840"/>
                <a:gd name="connsiteX2" fmla="*/ 2496384 w 2496384"/>
                <a:gd name="connsiteY2" fmla="*/ 2361865 h 2378840"/>
                <a:gd name="connsiteX3" fmla="*/ 0 w 2496384"/>
                <a:gd name="connsiteY3" fmla="*/ 2378840 h 2378840"/>
                <a:gd name="connsiteX4" fmla="*/ 0 w 2496384"/>
                <a:gd name="connsiteY4" fmla="*/ 2363679 h 237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384" h="2378840">
                  <a:moveTo>
                    <a:pt x="0" y="2363679"/>
                  </a:moveTo>
                  <a:lnTo>
                    <a:pt x="2394284" y="0"/>
                  </a:lnTo>
                  <a:lnTo>
                    <a:pt x="2496384" y="2361865"/>
                  </a:lnTo>
                  <a:lnTo>
                    <a:pt x="0" y="2378840"/>
                  </a:lnTo>
                  <a:lnTo>
                    <a:pt x="0" y="2363679"/>
                  </a:lnTo>
                  <a:close/>
                </a:path>
              </a:pathLst>
            </a:custGeom>
            <a:solidFill>
              <a:srgbClr val="F7941E"/>
            </a:solidFill>
            <a:ln>
              <a:solidFill>
                <a:srgbClr val="F794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14" name="직사각형 13">
              <a:extLst>
                <a:ext uri="{FF2B5EF4-FFF2-40B4-BE49-F238E27FC236}">
                  <a16:creationId xmlns:a16="http://schemas.microsoft.com/office/drawing/2014/main" id="{B10DAF33-33F5-4A5C-A70E-7D4A397F3DED}"/>
                </a:ext>
              </a:extLst>
            </p:cNvPr>
            <p:cNvSpPr/>
            <p:nvPr/>
          </p:nvSpPr>
          <p:spPr>
            <a:xfrm rot="2646516">
              <a:off x="5626735" y="277816"/>
              <a:ext cx="540000" cy="540000"/>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45B8C55-DFB0-4144-A703-A9978BA4ED03}"/>
                </a:ext>
              </a:extLst>
            </p:cNvPr>
            <p:cNvSpPr/>
            <p:nvPr/>
          </p:nvSpPr>
          <p:spPr>
            <a:xfrm rot="2646517">
              <a:off x="9030391" y="4389653"/>
              <a:ext cx="468000" cy="468000"/>
            </a:xfrm>
            <a:prstGeom prst="rect">
              <a:avLst/>
            </a:prstGeom>
            <a:solidFill>
              <a:srgbClr val="C6C6C6"/>
            </a:solidFill>
            <a:ln>
              <a:solidFill>
                <a:srgbClr val="C6C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1A74974-8501-4E70-8A86-22F3BE8AD7CC}"/>
                </a:ext>
              </a:extLst>
            </p:cNvPr>
            <p:cNvSpPr/>
            <p:nvPr/>
          </p:nvSpPr>
          <p:spPr>
            <a:xfrm rot="2646517">
              <a:off x="8011517" y="3809862"/>
              <a:ext cx="864000" cy="864000"/>
            </a:xfrm>
            <a:prstGeom prst="rect">
              <a:avLst/>
            </a:prstGeom>
            <a:noFill/>
            <a:ln w="571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7" name="그림 16" descr="그리기, 표지판, 시계이(가) 표시된 사진&#10;&#10;자동 생성된 설명">
            <a:extLst>
              <a:ext uri="{FF2B5EF4-FFF2-40B4-BE49-F238E27FC236}">
                <a16:creationId xmlns:a16="http://schemas.microsoft.com/office/drawing/2014/main" id="{1D6EF6B4-EC7A-4897-8928-F3853C2822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5580" y="166024"/>
            <a:ext cx="2512269" cy="557586"/>
          </a:xfrm>
          <a:prstGeom prst="rect">
            <a:avLst/>
          </a:prstGeom>
        </p:spPr>
      </p:pic>
    </p:spTree>
    <p:extLst>
      <p:ext uri="{BB962C8B-B14F-4D97-AF65-F5344CB8AC3E}">
        <p14:creationId xmlns:p14="http://schemas.microsoft.com/office/powerpoint/2010/main" val="317994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FB7CBF-737F-40A3-BBE4-8489B4A0F1E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97394EE-D902-40B3-B6DD-5061F70B0DA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A5441B-FC20-4717-BD1A-C637A7781B6B}"/>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8BD3D014-9996-4DC5-93E2-0BBE1CA02C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780BB2D-A0DF-4966-B1F3-ECE3898695ED}"/>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355073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46D6717-9630-47BD-8E42-1ACC8F30E0D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D52D74B-F06B-4EC6-8E37-86D60344E72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6B4FB79-36AA-4001-8360-466E5924A1AE}"/>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BFAFDD8F-7810-4D17-99E8-B738A6DFECD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9A275D0-DDFB-4D73-8891-A9679D0B4437}"/>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419013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F618A6-E00D-49E5-AD52-7DB8844D86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45CBE05-F42C-494E-9F7F-E25CB6644120}"/>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7258B6-0495-4376-A53A-BF1599C7DD20}"/>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2F7DDF48-3AC9-478A-9DAC-94543D67FF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E04076B-206F-43E6-BF7A-B25C779CD284}"/>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grpSp>
        <p:nvGrpSpPr>
          <p:cNvPr id="52" name="그룹 51">
            <a:extLst>
              <a:ext uri="{FF2B5EF4-FFF2-40B4-BE49-F238E27FC236}">
                <a16:creationId xmlns:a16="http://schemas.microsoft.com/office/drawing/2014/main" id="{95DF475A-FC4A-4B69-B446-ECE1351C2717}"/>
              </a:ext>
            </a:extLst>
          </p:cNvPr>
          <p:cNvGrpSpPr/>
          <p:nvPr userDrawn="1"/>
        </p:nvGrpSpPr>
        <p:grpSpPr>
          <a:xfrm rot="10800000">
            <a:off x="-554279" y="-163803"/>
            <a:ext cx="1276504" cy="7076294"/>
            <a:chOff x="11462045" y="-56535"/>
            <a:chExt cx="1276504" cy="7076294"/>
          </a:xfrm>
        </p:grpSpPr>
        <p:grpSp>
          <p:nvGrpSpPr>
            <p:cNvPr id="53" name="그룹 52">
              <a:extLst>
                <a:ext uri="{FF2B5EF4-FFF2-40B4-BE49-F238E27FC236}">
                  <a16:creationId xmlns:a16="http://schemas.microsoft.com/office/drawing/2014/main" id="{298645CD-1780-425B-81AF-D945087E799E}"/>
                </a:ext>
              </a:extLst>
            </p:cNvPr>
            <p:cNvGrpSpPr/>
            <p:nvPr/>
          </p:nvGrpSpPr>
          <p:grpSpPr>
            <a:xfrm rot="10800000">
              <a:off x="11519663" y="-56535"/>
              <a:ext cx="1218886" cy="7076294"/>
              <a:chOff x="-555282" y="-165120"/>
              <a:chExt cx="1218886" cy="7076294"/>
            </a:xfrm>
          </p:grpSpPr>
          <p:grpSp>
            <p:nvGrpSpPr>
              <p:cNvPr id="56" name="그룹 55">
                <a:extLst>
                  <a:ext uri="{FF2B5EF4-FFF2-40B4-BE49-F238E27FC236}">
                    <a16:creationId xmlns:a16="http://schemas.microsoft.com/office/drawing/2014/main" id="{FF4679A1-CC25-4B20-A0E5-9E76647F54C5}"/>
                  </a:ext>
                </a:extLst>
              </p:cNvPr>
              <p:cNvGrpSpPr/>
              <p:nvPr/>
            </p:nvGrpSpPr>
            <p:grpSpPr>
              <a:xfrm rot="10800000">
                <a:off x="-555282" y="-165120"/>
                <a:ext cx="1218886" cy="7076294"/>
                <a:chOff x="1935460" y="-62150"/>
                <a:chExt cx="1218886" cy="7076294"/>
              </a:xfrm>
            </p:grpSpPr>
            <p:sp>
              <p:nvSpPr>
                <p:cNvPr id="58" name="이등변 삼각형 7">
                  <a:extLst>
                    <a:ext uri="{FF2B5EF4-FFF2-40B4-BE49-F238E27FC236}">
                      <a16:creationId xmlns:a16="http://schemas.microsoft.com/office/drawing/2014/main" id="{6CB9A340-49A5-41A8-9D1E-724051E244DB}"/>
                    </a:ext>
                  </a:extLst>
                </p:cNvPr>
                <p:cNvSpPr/>
                <p:nvPr/>
              </p:nvSpPr>
              <p:spPr>
                <a:xfrm rot="10317967">
                  <a:off x="2129573" y="-62150"/>
                  <a:ext cx="662813" cy="2770098"/>
                </a:xfrm>
                <a:custGeom>
                  <a:avLst/>
                  <a:gdLst>
                    <a:gd name="connsiteX0" fmla="*/ 0 w 1531746"/>
                    <a:gd name="connsiteY0" fmla="*/ 4006174 h 4006174"/>
                    <a:gd name="connsiteX1" fmla="*/ 765873 w 1531746"/>
                    <a:gd name="connsiteY1" fmla="*/ 0 h 4006174"/>
                    <a:gd name="connsiteX2" fmla="*/ 1531746 w 1531746"/>
                    <a:gd name="connsiteY2" fmla="*/ 4006174 h 4006174"/>
                    <a:gd name="connsiteX3" fmla="*/ 0 w 1531746"/>
                    <a:gd name="connsiteY3" fmla="*/ 4006174 h 4006174"/>
                    <a:gd name="connsiteX0" fmla="*/ 0 w 1446667"/>
                    <a:gd name="connsiteY0" fmla="*/ 4006174 h 4199623"/>
                    <a:gd name="connsiteX1" fmla="*/ 765873 w 1446667"/>
                    <a:gd name="connsiteY1" fmla="*/ 0 h 4199623"/>
                    <a:gd name="connsiteX2" fmla="*/ 1446667 w 1446667"/>
                    <a:gd name="connsiteY2" fmla="*/ 4199623 h 4199623"/>
                    <a:gd name="connsiteX3" fmla="*/ 0 w 1446667"/>
                    <a:gd name="connsiteY3" fmla="*/ 4006174 h 4199623"/>
                    <a:gd name="connsiteX0" fmla="*/ 0 w 1446667"/>
                    <a:gd name="connsiteY0" fmla="*/ 3526488 h 3719937"/>
                    <a:gd name="connsiteX1" fmla="*/ 524416 w 1446667"/>
                    <a:gd name="connsiteY1" fmla="*/ 0 h 3719937"/>
                    <a:gd name="connsiteX2" fmla="*/ 1446667 w 1446667"/>
                    <a:gd name="connsiteY2" fmla="*/ 3719937 h 3719937"/>
                    <a:gd name="connsiteX3" fmla="*/ 0 w 1446667"/>
                    <a:gd name="connsiteY3" fmla="*/ 3526488 h 3719937"/>
                    <a:gd name="connsiteX0" fmla="*/ 0 w 1446667"/>
                    <a:gd name="connsiteY0" fmla="*/ 3544806 h 3738255"/>
                    <a:gd name="connsiteX1" fmla="*/ 497624 w 1446667"/>
                    <a:gd name="connsiteY1" fmla="*/ 0 h 3738255"/>
                    <a:gd name="connsiteX2" fmla="*/ 1446667 w 1446667"/>
                    <a:gd name="connsiteY2" fmla="*/ 3738255 h 3738255"/>
                    <a:gd name="connsiteX3" fmla="*/ 0 w 1446667"/>
                    <a:gd name="connsiteY3" fmla="*/ 3544806 h 3738255"/>
                    <a:gd name="connsiteX0" fmla="*/ 0 w 1446667"/>
                    <a:gd name="connsiteY0" fmla="*/ 3257202 h 3450651"/>
                    <a:gd name="connsiteX1" fmla="*/ 458255 w 1446667"/>
                    <a:gd name="connsiteY1" fmla="*/ 0 h 3450651"/>
                    <a:gd name="connsiteX2" fmla="*/ 1446667 w 1446667"/>
                    <a:gd name="connsiteY2" fmla="*/ 3450651 h 3450651"/>
                    <a:gd name="connsiteX3" fmla="*/ 0 w 1446667"/>
                    <a:gd name="connsiteY3" fmla="*/ 3257202 h 3450651"/>
                    <a:gd name="connsiteX0" fmla="*/ 0 w 1351815"/>
                    <a:gd name="connsiteY0" fmla="*/ 3257202 h 3421187"/>
                    <a:gd name="connsiteX1" fmla="*/ 458255 w 1351815"/>
                    <a:gd name="connsiteY1" fmla="*/ 0 h 3421187"/>
                    <a:gd name="connsiteX2" fmla="*/ 1351815 w 1351815"/>
                    <a:gd name="connsiteY2" fmla="*/ 3421187 h 3421187"/>
                    <a:gd name="connsiteX3" fmla="*/ 0 w 1351815"/>
                    <a:gd name="connsiteY3" fmla="*/ 3257202 h 3421187"/>
                    <a:gd name="connsiteX0" fmla="*/ 0 w 1308386"/>
                    <a:gd name="connsiteY0" fmla="*/ 3257202 h 3497646"/>
                    <a:gd name="connsiteX1" fmla="*/ 458255 w 1308386"/>
                    <a:gd name="connsiteY1" fmla="*/ 0 h 3497646"/>
                    <a:gd name="connsiteX2" fmla="*/ 1308386 w 1308386"/>
                    <a:gd name="connsiteY2" fmla="*/ 3497646 h 3497646"/>
                    <a:gd name="connsiteX3" fmla="*/ 0 w 1308386"/>
                    <a:gd name="connsiteY3" fmla="*/ 3257202 h 3497646"/>
                    <a:gd name="connsiteX0" fmla="*/ 0 w 1299101"/>
                    <a:gd name="connsiteY0" fmla="*/ 3257202 h 3448223"/>
                    <a:gd name="connsiteX1" fmla="*/ 458255 w 1299101"/>
                    <a:gd name="connsiteY1" fmla="*/ 0 h 3448223"/>
                    <a:gd name="connsiteX2" fmla="*/ 1299101 w 1299101"/>
                    <a:gd name="connsiteY2" fmla="*/ 3448223 h 3448223"/>
                    <a:gd name="connsiteX3" fmla="*/ 0 w 1299101"/>
                    <a:gd name="connsiteY3" fmla="*/ 3257202 h 3448223"/>
                    <a:gd name="connsiteX0" fmla="*/ 0 w 1302336"/>
                    <a:gd name="connsiteY0" fmla="*/ 3280836 h 3448223"/>
                    <a:gd name="connsiteX1" fmla="*/ 461490 w 1302336"/>
                    <a:gd name="connsiteY1" fmla="*/ 0 h 3448223"/>
                    <a:gd name="connsiteX2" fmla="*/ 1302336 w 1302336"/>
                    <a:gd name="connsiteY2" fmla="*/ 3448223 h 3448223"/>
                    <a:gd name="connsiteX3" fmla="*/ 0 w 1302336"/>
                    <a:gd name="connsiteY3" fmla="*/ 3280836 h 3448223"/>
                    <a:gd name="connsiteX0" fmla="*/ 0 w 1178233"/>
                    <a:gd name="connsiteY0" fmla="*/ 3280836 h 3431236"/>
                    <a:gd name="connsiteX1" fmla="*/ 461490 w 1178233"/>
                    <a:gd name="connsiteY1" fmla="*/ 0 h 3431236"/>
                    <a:gd name="connsiteX2" fmla="*/ 1178233 w 1178233"/>
                    <a:gd name="connsiteY2" fmla="*/ 3431236 h 3431236"/>
                    <a:gd name="connsiteX3" fmla="*/ 0 w 1178233"/>
                    <a:gd name="connsiteY3" fmla="*/ 3280836 h 3431236"/>
                    <a:gd name="connsiteX0" fmla="*/ 0 w 1192440"/>
                    <a:gd name="connsiteY0" fmla="*/ 3338061 h 3431236"/>
                    <a:gd name="connsiteX1" fmla="*/ 475697 w 1192440"/>
                    <a:gd name="connsiteY1" fmla="*/ 0 h 3431236"/>
                    <a:gd name="connsiteX2" fmla="*/ 1192440 w 1192440"/>
                    <a:gd name="connsiteY2" fmla="*/ 3431236 h 3431236"/>
                    <a:gd name="connsiteX3" fmla="*/ 0 w 1192440"/>
                    <a:gd name="connsiteY3" fmla="*/ 3338061 h 3431236"/>
                    <a:gd name="connsiteX0" fmla="*/ 0 w 1192440"/>
                    <a:gd name="connsiteY0" fmla="*/ 3316094 h 3409269"/>
                    <a:gd name="connsiteX1" fmla="*/ 815583 w 1192440"/>
                    <a:gd name="connsiteY1" fmla="*/ 0 h 3409269"/>
                    <a:gd name="connsiteX2" fmla="*/ 1192440 w 1192440"/>
                    <a:gd name="connsiteY2" fmla="*/ 3409269 h 3409269"/>
                    <a:gd name="connsiteX3" fmla="*/ 0 w 1192440"/>
                    <a:gd name="connsiteY3" fmla="*/ 3316094 h 3409269"/>
                    <a:gd name="connsiteX0" fmla="*/ 0 w 1192440"/>
                    <a:gd name="connsiteY0" fmla="*/ 2739908 h 2833083"/>
                    <a:gd name="connsiteX1" fmla="*/ 672527 w 1192440"/>
                    <a:gd name="connsiteY1" fmla="*/ 0 h 2833083"/>
                    <a:gd name="connsiteX2" fmla="*/ 1192440 w 1192440"/>
                    <a:gd name="connsiteY2" fmla="*/ 2833083 h 2833083"/>
                    <a:gd name="connsiteX3" fmla="*/ 0 w 1192440"/>
                    <a:gd name="connsiteY3" fmla="*/ 2739908 h 2833083"/>
                  </a:gdLst>
                  <a:ahLst/>
                  <a:cxnLst>
                    <a:cxn ang="0">
                      <a:pos x="connsiteX0" y="connsiteY0"/>
                    </a:cxn>
                    <a:cxn ang="0">
                      <a:pos x="connsiteX1" y="connsiteY1"/>
                    </a:cxn>
                    <a:cxn ang="0">
                      <a:pos x="connsiteX2" y="connsiteY2"/>
                    </a:cxn>
                    <a:cxn ang="0">
                      <a:pos x="connsiteX3" y="connsiteY3"/>
                    </a:cxn>
                  </a:cxnLst>
                  <a:rect l="l" t="t" r="r" b="b"/>
                  <a:pathLst>
                    <a:path w="1192440" h="2833083">
                      <a:moveTo>
                        <a:pt x="0" y="2739908"/>
                      </a:moveTo>
                      <a:lnTo>
                        <a:pt x="672527" y="0"/>
                      </a:lnTo>
                      <a:lnTo>
                        <a:pt x="1192440" y="2833083"/>
                      </a:lnTo>
                      <a:lnTo>
                        <a:pt x="0" y="2739908"/>
                      </a:ln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이등변 삼각형 7">
                  <a:extLst>
                    <a:ext uri="{FF2B5EF4-FFF2-40B4-BE49-F238E27FC236}">
                      <a16:creationId xmlns:a16="http://schemas.microsoft.com/office/drawing/2014/main" id="{DC19CA7D-F14E-402B-B8A8-58D4B1F9070B}"/>
                    </a:ext>
                  </a:extLst>
                </p:cNvPr>
                <p:cNvSpPr/>
                <p:nvPr/>
              </p:nvSpPr>
              <p:spPr>
                <a:xfrm rot="1056363">
                  <a:off x="2096169" y="3930721"/>
                  <a:ext cx="921474" cy="3083423"/>
                </a:xfrm>
                <a:custGeom>
                  <a:avLst/>
                  <a:gdLst>
                    <a:gd name="connsiteX0" fmla="*/ 0 w 1531746"/>
                    <a:gd name="connsiteY0" fmla="*/ 4006174 h 4006174"/>
                    <a:gd name="connsiteX1" fmla="*/ 765873 w 1531746"/>
                    <a:gd name="connsiteY1" fmla="*/ 0 h 4006174"/>
                    <a:gd name="connsiteX2" fmla="*/ 1531746 w 1531746"/>
                    <a:gd name="connsiteY2" fmla="*/ 4006174 h 4006174"/>
                    <a:gd name="connsiteX3" fmla="*/ 0 w 1531746"/>
                    <a:gd name="connsiteY3" fmla="*/ 4006174 h 4006174"/>
                    <a:gd name="connsiteX0" fmla="*/ 0 w 1446667"/>
                    <a:gd name="connsiteY0" fmla="*/ 4006174 h 4199623"/>
                    <a:gd name="connsiteX1" fmla="*/ 765873 w 1446667"/>
                    <a:gd name="connsiteY1" fmla="*/ 0 h 4199623"/>
                    <a:gd name="connsiteX2" fmla="*/ 1446667 w 1446667"/>
                    <a:gd name="connsiteY2" fmla="*/ 4199623 h 4199623"/>
                    <a:gd name="connsiteX3" fmla="*/ 0 w 1446667"/>
                    <a:gd name="connsiteY3" fmla="*/ 4006174 h 4199623"/>
                    <a:gd name="connsiteX0" fmla="*/ 0 w 1446667"/>
                    <a:gd name="connsiteY0" fmla="*/ 3526488 h 3719937"/>
                    <a:gd name="connsiteX1" fmla="*/ 524416 w 1446667"/>
                    <a:gd name="connsiteY1" fmla="*/ 0 h 3719937"/>
                    <a:gd name="connsiteX2" fmla="*/ 1446667 w 1446667"/>
                    <a:gd name="connsiteY2" fmla="*/ 3719937 h 3719937"/>
                    <a:gd name="connsiteX3" fmla="*/ 0 w 1446667"/>
                    <a:gd name="connsiteY3" fmla="*/ 3526488 h 3719937"/>
                    <a:gd name="connsiteX0" fmla="*/ 0 w 1446667"/>
                    <a:gd name="connsiteY0" fmla="*/ 3544806 h 3738255"/>
                    <a:gd name="connsiteX1" fmla="*/ 497624 w 1446667"/>
                    <a:gd name="connsiteY1" fmla="*/ 0 h 3738255"/>
                    <a:gd name="connsiteX2" fmla="*/ 1446667 w 1446667"/>
                    <a:gd name="connsiteY2" fmla="*/ 3738255 h 3738255"/>
                    <a:gd name="connsiteX3" fmla="*/ 0 w 1446667"/>
                    <a:gd name="connsiteY3" fmla="*/ 3544806 h 3738255"/>
                    <a:gd name="connsiteX0" fmla="*/ 0 w 1446667"/>
                    <a:gd name="connsiteY0" fmla="*/ 3256276 h 3449725"/>
                    <a:gd name="connsiteX1" fmla="*/ 452136 w 1446667"/>
                    <a:gd name="connsiteY1" fmla="*/ 0 h 3449725"/>
                    <a:gd name="connsiteX2" fmla="*/ 1446667 w 1446667"/>
                    <a:gd name="connsiteY2" fmla="*/ 3449725 h 3449725"/>
                    <a:gd name="connsiteX3" fmla="*/ 0 w 1446667"/>
                    <a:gd name="connsiteY3" fmla="*/ 3256276 h 3449725"/>
                    <a:gd name="connsiteX0" fmla="*/ 0 w 1488171"/>
                    <a:gd name="connsiteY0" fmla="*/ 3256276 h 3436555"/>
                    <a:gd name="connsiteX1" fmla="*/ 452136 w 1488171"/>
                    <a:gd name="connsiteY1" fmla="*/ 0 h 3436555"/>
                    <a:gd name="connsiteX2" fmla="*/ 1488171 w 1488171"/>
                    <a:gd name="connsiteY2" fmla="*/ 3436555 h 3436555"/>
                    <a:gd name="connsiteX3" fmla="*/ 0 w 1488171"/>
                    <a:gd name="connsiteY3" fmla="*/ 3256276 h 3436555"/>
                    <a:gd name="connsiteX0" fmla="*/ 0 w 1488171"/>
                    <a:gd name="connsiteY0" fmla="*/ 3233818 h 3414097"/>
                    <a:gd name="connsiteX1" fmla="*/ 432315 w 1488171"/>
                    <a:gd name="connsiteY1" fmla="*/ 0 h 3414097"/>
                    <a:gd name="connsiteX2" fmla="*/ 1488171 w 1488171"/>
                    <a:gd name="connsiteY2" fmla="*/ 3414097 h 3414097"/>
                    <a:gd name="connsiteX3" fmla="*/ 0 w 1488171"/>
                    <a:gd name="connsiteY3" fmla="*/ 3233818 h 3414097"/>
                    <a:gd name="connsiteX0" fmla="*/ 0 w 1502861"/>
                    <a:gd name="connsiteY0" fmla="*/ 3233818 h 3409436"/>
                    <a:gd name="connsiteX1" fmla="*/ 432315 w 1502861"/>
                    <a:gd name="connsiteY1" fmla="*/ 0 h 3409436"/>
                    <a:gd name="connsiteX2" fmla="*/ 1502861 w 1502861"/>
                    <a:gd name="connsiteY2" fmla="*/ 3409436 h 3409436"/>
                    <a:gd name="connsiteX3" fmla="*/ 0 w 1502861"/>
                    <a:gd name="connsiteY3" fmla="*/ 3233818 h 3409436"/>
                    <a:gd name="connsiteX0" fmla="*/ 0 w 1490484"/>
                    <a:gd name="connsiteY0" fmla="*/ 3877442 h 3877442"/>
                    <a:gd name="connsiteX1" fmla="*/ 419938 w 1490484"/>
                    <a:gd name="connsiteY1" fmla="*/ 0 h 3877442"/>
                    <a:gd name="connsiteX2" fmla="*/ 1490484 w 1490484"/>
                    <a:gd name="connsiteY2" fmla="*/ 3409436 h 3877442"/>
                    <a:gd name="connsiteX3" fmla="*/ 0 w 1490484"/>
                    <a:gd name="connsiteY3" fmla="*/ 3877442 h 3877442"/>
                    <a:gd name="connsiteX0" fmla="*/ 0 w 1476648"/>
                    <a:gd name="connsiteY0" fmla="*/ 3873051 h 3873051"/>
                    <a:gd name="connsiteX1" fmla="*/ 406102 w 1476648"/>
                    <a:gd name="connsiteY1" fmla="*/ 0 h 3873051"/>
                    <a:gd name="connsiteX2" fmla="*/ 1476648 w 1476648"/>
                    <a:gd name="connsiteY2" fmla="*/ 3409436 h 3873051"/>
                    <a:gd name="connsiteX3" fmla="*/ 0 w 1476648"/>
                    <a:gd name="connsiteY3" fmla="*/ 3873051 h 3873051"/>
                    <a:gd name="connsiteX0" fmla="*/ 0 w 1417558"/>
                    <a:gd name="connsiteY0" fmla="*/ 3854300 h 3854300"/>
                    <a:gd name="connsiteX1" fmla="*/ 347012 w 1417558"/>
                    <a:gd name="connsiteY1" fmla="*/ 0 h 3854300"/>
                    <a:gd name="connsiteX2" fmla="*/ 1417558 w 1417558"/>
                    <a:gd name="connsiteY2" fmla="*/ 3409436 h 3854300"/>
                    <a:gd name="connsiteX3" fmla="*/ 0 w 1417558"/>
                    <a:gd name="connsiteY3" fmla="*/ 3854300 h 3854300"/>
                    <a:gd name="connsiteX0" fmla="*/ 0 w 1315662"/>
                    <a:gd name="connsiteY0" fmla="*/ 3791509 h 3791509"/>
                    <a:gd name="connsiteX1" fmla="*/ 245116 w 1315662"/>
                    <a:gd name="connsiteY1" fmla="*/ 0 h 3791509"/>
                    <a:gd name="connsiteX2" fmla="*/ 1315662 w 1315662"/>
                    <a:gd name="connsiteY2" fmla="*/ 3409436 h 3791509"/>
                    <a:gd name="connsiteX3" fmla="*/ 0 w 1315662"/>
                    <a:gd name="connsiteY3" fmla="*/ 3791509 h 3791509"/>
                    <a:gd name="connsiteX0" fmla="*/ 0 w 1302492"/>
                    <a:gd name="connsiteY0" fmla="*/ 3833013 h 3833013"/>
                    <a:gd name="connsiteX1" fmla="*/ 231946 w 1302492"/>
                    <a:gd name="connsiteY1" fmla="*/ 0 h 3833013"/>
                    <a:gd name="connsiteX2" fmla="*/ 1302492 w 1302492"/>
                    <a:gd name="connsiteY2" fmla="*/ 3409436 h 3833013"/>
                    <a:gd name="connsiteX3" fmla="*/ 0 w 1302492"/>
                    <a:gd name="connsiteY3" fmla="*/ 3833013 h 3833013"/>
                    <a:gd name="connsiteX0" fmla="*/ 0 w 1299794"/>
                    <a:gd name="connsiteY0" fmla="*/ 3815897 h 3815897"/>
                    <a:gd name="connsiteX1" fmla="*/ 229248 w 1299794"/>
                    <a:gd name="connsiteY1" fmla="*/ 0 h 3815897"/>
                    <a:gd name="connsiteX2" fmla="*/ 1299794 w 1299794"/>
                    <a:gd name="connsiteY2" fmla="*/ 3409436 h 3815897"/>
                    <a:gd name="connsiteX3" fmla="*/ 0 w 1299794"/>
                    <a:gd name="connsiteY3" fmla="*/ 3815897 h 3815897"/>
                    <a:gd name="connsiteX0" fmla="*/ 0 w 1341589"/>
                    <a:gd name="connsiteY0" fmla="*/ 3815897 h 3815897"/>
                    <a:gd name="connsiteX1" fmla="*/ 229248 w 1341589"/>
                    <a:gd name="connsiteY1" fmla="*/ 0 h 3815897"/>
                    <a:gd name="connsiteX2" fmla="*/ 1341589 w 1341589"/>
                    <a:gd name="connsiteY2" fmla="*/ 3400238 h 3815897"/>
                    <a:gd name="connsiteX3" fmla="*/ 0 w 1341589"/>
                    <a:gd name="connsiteY3" fmla="*/ 3815897 h 3815897"/>
                    <a:gd name="connsiteX0" fmla="*/ 0 w 1316204"/>
                    <a:gd name="connsiteY0" fmla="*/ 3815897 h 3815897"/>
                    <a:gd name="connsiteX1" fmla="*/ 229248 w 1316204"/>
                    <a:gd name="connsiteY1" fmla="*/ 0 h 3815897"/>
                    <a:gd name="connsiteX2" fmla="*/ 1316204 w 1316204"/>
                    <a:gd name="connsiteY2" fmla="*/ 3408294 h 3815897"/>
                    <a:gd name="connsiteX3" fmla="*/ 0 w 1316204"/>
                    <a:gd name="connsiteY3" fmla="*/ 3815897 h 3815897"/>
                    <a:gd name="connsiteX0" fmla="*/ 178022 w 1086956"/>
                    <a:gd name="connsiteY0" fmla="*/ 3698355 h 3698355"/>
                    <a:gd name="connsiteX1" fmla="*/ 0 w 1086956"/>
                    <a:gd name="connsiteY1" fmla="*/ 0 h 3698355"/>
                    <a:gd name="connsiteX2" fmla="*/ 1086956 w 1086956"/>
                    <a:gd name="connsiteY2" fmla="*/ 3408294 h 3698355"/>
                    <a:gd name="connsiteX3" fmla="*/ 178022 w 1086956"/>
                    <a:gd name="connsiteY3" fmla="*/ 3698355 h 3698355"/>
                    <a:gd name="connsiteX0" fmla="*/ 369342 w 1086956"/>
                    <a:gd name="connsiteY0" fmla="*/ 3637642 h 3637642"/>
                    <a:gd name="connsiteX1" fmla="*/ 0 w 1086956"/>
                    <a:gd name="connsiteY1" fmla="*/ 0 h 3637642"/>
                    <a:gd name="connsiteX2" fmla="*/ 1086956 w 1086956"/>
                    <a:gd name="connsiteY2" fmla="*/ 3408294 h 3637642"/>
                    <a:gd name="connsiteX3" fmla="*/ 369342 w 1086956"/>
                    <a:gd name="connsiteY3" fmla="*/ 3637642 h 3637642"/>
                    <a:gd name="connsiteX0" fmla="*/ 203860 w 921474"/>
                    <a:gd name="connsiteY0" fmla="*/ 3082575 h 3082575"/>
                    <a:gd name="connsiteX1" fmla="*/ 0 w 921474"/>
                    <a:gd name="connsiteY1" fmla="*/ 0 h 3082575"/>
                    <a:gd name="connsiteX2" fmla="*/ 921474 w 921474"/>
                    <a:gd name="connsiteY2" fmla="*/ 2853227 h 3082575"/>
                    <a:gd name="connsiteX3" fmla="*/ 203860 w 921474"/>
                    <a:gd name="connsiteY3" fmla="*/ 3082575 h 3082575"/>
                    <a:gd name="connsiteX0" fmla="*/ 135779 w 921474"/>
                    <a:gd name="connsiteY0" fmla="*/ 3071841 h 3071841"/>
                    <a:gd name="connsiteX1" fmla="*/ 0 w 921474"/>
                    <a:gd name="connsiteY1" fmla="*/ 0 h 3071841"/>
                    <a:gd name="connsiteX2" fmla="*/ 921474 w 921474"/>
                    <a:gd name="connsiteY2" fmla="*/ 2853227 h 3071841"/>
                    <a:gd name="connsiteX3" fmla="*/ 135779 w 921474"/>
                    <a:gd name="connsiteY3" fmla="*/ 3071841 h 3071841"/>
                    <a:gd name="connsiteX0" fmla="*/ 150233 w 921474"/>
                    <a:gd name="connsiteY0" fmla="*/ 3083423 h 3083423"/>
                    <a:gd name="connsiteX1" fmla="*/ 0 w 921474"/>
                    <a:gd name="connsiteY1" fmla="*/ 0 h 3083423"/>
                    <a:gd name="connsiteX2" fmla="*/ 921474 w 921474"/>
                    <a:gd name="connsiteY2" fmla="*/ 2853227 h 3083423"/>
                    <a:gd name="connsiteX3" fmla="*/ 150233 w 921474"/>
                    <a:gd name="connsiteY3" fmla="*/ 3083423 h 3083423"/>
                  </a:gdLst>
                  <a:ahLst/>
                  <a:cxnLst>
                    <a:cxn ang="0">
                      <a:pos x="connsiteX0" y="connsiteY0"/>
                    </a:cxn>
                    <a:cxn ang="0">
                      <a:pos x="connsiteX1" y="connsiteY1"/>
                    </a:cxn>
                    <a:cxn ang="0">
                      <a:pos x="connsiteX2" y="connsiteY2"/>
                    </a:cxn>
                    <a:cxn ang="0">
                      <a:pos x="connsiteX3" y="connsiteY3"/>
                    </a:cxn>
                  </a:cxnLst>
                  <a:rect l="l" t="t" r="r" b="b"/>
                  <a:pathLst>
                    <a:path w="921474" h="3083423">
                      <a:moveTo>
                        <a:pt x="150233" y="3083423"/>
                      </a:moveTo>
                      <a:lnTo>
                        <a:pt x="0" y="0"/>
                      </a:lnTo>
                      <a:lnTo>
                        <a:pt x="921474" y="2853227"/>
                      </a:lnTo>
                      <a:lnTo>
                        <a:pt x="150233" y="3083423"/>
                      </a:lnTo>
                      <a:close/>
                    </a:path>
                  </a:pathLst>
                </a:custGeom>
                <a:solidFill>
                  <a:srgbClr val="FCDCB6"/>
                </a:solidFill>
                <a:ln>
                  <a:solidFill>
                    <a:srgbClr val="FCD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이등변 삼각형 10">
                  <a:extLst>
                    <a:ext uri="{FF2B5EF4-FFF2-40B4-BE49-F238E27FC236}">
                      <a16:creationId xmlns:a16="http://schemas.microsoft.com/office/drawing/2014/main" id="{3C7E4613-667C-47C5-8A23-2528F81CC1FA}"/>
                    </a:ext>
                  </a:extLst>
                </p:cNvPr>
                <p:cNvSpPr/>
                <p:nvPr/>
              </p:nvSpPr>
              <p:spPr>
                <a:xfrm rot="879113">
                  <a:off x="1935460" y="31516"/>
                  <a:ext cx="1148143" cy="3723221"/>
                </a:xfrm>
                <a:custGeom>
                  <a:avLst/>
                  <a:gdLst>
                    <a:gd name="connsiteX0" fmla="*/ 0 w 889000"/>
                    <a:gd name="connsiteY0" fmla="*/ 3467100 h 3467100"/>
                    <a:gd name="connsiteX1" fmla="*/ 444500 w 889000"/>
                    <a:gd name="connsiteY1" fmla="*/ 0 h 3467100"/>
                    <a:gd name="connsiteX2" fmla="*/ 889000 w 889000"/>
                    <a:gd name="connsiteY2" fmla="*/ 3467100 h 3467100"/>
                    <a:gd name="connsiteX3" fmla="*/ 0 w 889000"/>
                    <a:gd name="connsiteY3" fmla="*/ 3467100 h 3467100"/>
                    <a:gd name="connsiteX0" fmla="*/ 0 w 889000"/>
                    <a:gd name="connsiteY0" fmla="*/ 3885584 h 3885584"/>
                    <a:gd name="connsiteX1" fmla="*/ 689514 w 889000"/>
                    <a:gd name="connsiteY1" fmla="*/ 0 h 3885584"/>
                    <a:gd name="connsiteX2" fmla="*/ 889000 w 889000"/>
                    <a:gd name="connsiteY2" fmla="*/ 3885584 h 3885584"/>
                    <a:gd name="connsiteX3" fmla="*/ 0 w 889000"/>
                    <a:gd name="connsiteY3" fmla="*/ 3885584 h 3885584"/>
                    <a:gd name="connsiteX0" fmla="*/ 0 w 1741867"/>
                    <a:gd name="connsiteY0" fmla="*/ 3885584 h 4135171"/>
                    <a:gd name="connsiteX1" fmla="*/ 689514 w 1741867"/>
                    <a:gd name="connsiteY1" fmla="*/ 0 h 4135171"/>
                    <a:gd name="connsiteX2" fmla="*/ 1741867 w 1741867"/>
                    <a:gd name="connsiteY2" fmla="*/ 4135171 h 4135171"/>
                    <a:gd name="connsiteX3" fmla="*/ 0 w 1741867"/>
                    <a:gd name="connsiteY3" fmla="*/ 3885584 h 4135171"/>
                    <a:gd name="connsiteX0" fmla="*/ 0 w 1741867"/>
                    <a:gd name="connsiteY0" fmla="*/ 3971593 h 4221180"/>
                    <a:gd name="connsiteX1" fmla="*/ 667027 w 1741867"/>
                    <a:gd name="connsiteY1" fmla="*/ 0 h 4221180"/>
                    <a:gd name="connsiteX2" fmla="*/ 1741867 w 1741867"/>
                    <a:gd name="connsiteY2" fmla="*/ 4221180 h 4221180"/>
                    <a:gd name="connsiteX3" fmla="*/ 0 w 1741867"/>
                    <a:gd name="connsiteY3" fmla="*/ 3971593 h 4221180"/>
                    <a:gd name="connsiteX0" fmla="*/ 0 w 1741867"/>
                    <a:gd name="connsiteY0" fmla="*/ 3965969 h 4215556"/>
                    <a:gd name="connsiteX1" fmla="*/ 707206 w 1741867"/>
                    <a:gd name="connsiteY1" fmla="*/ 0 h 4215556"/>
                    <a:gd name="connsiteX2" fmla="*/ 1741867 w 1741867"/>
                    <a:gd name="connsiteY2" fmla="*/ 4215556 h 4215556"/>
                    <a:gd name="connsiteX3" fmla="*/ 0 w 1741867"/>
                    <a:gd name="connsiteY3" fmla="*/ 3965969 h 4215556"/>
                    <a:gd name="connsiteX0" fmla="*/ 0 w 1879592"/>
                    <a:gd name="connsiteY0" fmla="*/ 2012218 h 4215556"/>
                    <a:gd name="connsiteX1" fmla="*/ 844931 w 1879592"/>
                    <a:gd name="connsiteY1" fmla="*/ 0 h 4215556"/>
                    <a:gd name="connsiteX2" fmla="*/ 1879592 w 1879592"/>
                    <a:gd name="connsiteY2" fmla="*/ 4215556 h 4215556"/>
                    <a:gd name="connsiteX3" fmla="*/ 0 w 1879592"/>
                    <a:gd name="connsiteY3" fmla="*/ 2012218 h 4215556"/>
                    <a:gd name="connsiteX0" fmla="*/ 0 w 1898764"/>
                    <a:gd name="connsiteY0" fmla="*/ 2012218 h 4098621"/>
                    <a:gd name="connsiteX1" fmla="*/ 844931 w 1898764"/>
                    <a:gd name="connsiteY1" fmla="*/ 0 h 4098621"/>
                    <a:gd name="connsiteX2" fmla="*/ 1898764 w 1898764"/>
                    <a:gd name="connsiteY2" fmla="*/ 4098621 h 4098621"/>
                    <a:gd name="connsiteX3" fmla="*/ 0 w 1898764"/>
                    <a:gd name="connsiteY3" fmla="*/ 2012218 h 4098621"/>
                    <a:gd name="connsiteX0" fmla="*/ 0 w 2019068"/>
                    <a:gd name="connsiteY0" fmla="*/ 2135137 h 4098621"/>
                    <a:gd name="connsiteX1" fmla="*/ 965235 w 2019068"/>
                    <a:gd name="connsiteY1" fmla="*/ 0 h 4098621"/>
                    <a:gd name="connsiteX2" fmla="*/ 2019068 w 2019068"/>
                    <a:gd name="connsiteY2" fmla="*/ 4098621 h 4098621"/>
                    <a:gd name="connsiteX3" fmla="*/ 0 w 2019068"/>
                    <a:gd name="connsiteY3" fmla="*/ 2135137 h 4098621"/>
                    <a:gd name="connsiteX0" fmla="*/ 0 w 1778472"/>
                    <a:gd name="connsiteY0" fmla="*/ 2136310 h 4098621"/>
                    <a:gd name="connsiteX1" fmla="*/ 724639 w 1778472"/>
                    <a:gd name="connsiteY1" fmla="*/ 0 h 4098621"/>
                    <a:gd name="connsiteX2" fmla="*/ 1778472 w 1778472"/>
                    <a:gd name="connsiteY2" fmla="*/ 4098621 h 4098621"/>
                    <a:gd name="connsiteX3" fmla="*/ 0 w 1778472"/>
                    <a:gd name="connsiteY3" fmla="*/ 2136310 h 4098621"/>
                    <a:gd name="connsiteX0" fmla="*/ 0 w 1586143"/>
                    <a:gd name="connsiteY0" fmla="*/ 2105120 h 4098621"/>
                    <a:gd name="connsiteX1" fmla="*/ 532310 w 1586143"/>
                    <a:gd name="connsiteY1" fmla="*/ 0 h 4098621"/>
                    <a:gd name="connsiteX2" fmla="*/ 1586143 w 1586143"/>
                    <a:gd name="connsiteY2" fmla="*/ 4098621 h 4098621"/>
                    <a:gd name="connsiteX3" fmla="*/ 0 w 1586143"/>
                    <a:gd name="connsiteY3" fmla="*/ 2105120 h 4098621"/>
                    <a:gd name="connsiteX0" fmla="*/ 0 w 1519280"/>
                    <a:gd name="connsiteY0" fmla="*/ 2093982 h 4098621"/>
                    <a:gd name="connsiteX1" fmla="*/ 465447 w 1519280"/>
                    <a:gd name="connsiteY1" fmla="*/ 0 h 4098621"/>
                    <a:gd name="connsiteX2" fmla="*/ 1519280 w 1519280"/>
                    <a:gd name="connsiteY2" fmla="*/ 4098621 h 4098621"/>
                    <a:gd name="connsiteX3" fmla="*/ 0 w 1519280"/>
                    <a:gd name="connsiteY3" fmla="*/ 2093982 h 4098621"/>
                    <a:gd name="connsiteX0" fmla="*/ 0 w 1487041"/>
                    <a:gd name="connsiteY0" fmla="*/ 2093982 h 3925791"/>
                    <a:gd name="connsiteX1" fmla="*/ 465447 w 1487041"/>
                    <a:gd name="connsiteY1" fmla="*/ 0 h 3925791"/>
                    <a:gd name="connsiteX2" fmla="*/ 1487041 w 1487041"/>
                    <a:gd name="connsiteY2" fmla="*/ 3925791 h 3925791"/>
                    <a:gd name="connsiteX3" fmla="*/ 0 w 1487041"/>
                    <a:gd name="connsiteY3" fmla="*/ 2093982 h 3925791"/>
                    <a:gd name="connsiteX0" fmla="*/ 0 w 1362107"/>
                    <a:gd name="connsiteY0" fmla="*/ 2125037 h 3925791"/>
                    <a:gd name="connsiteX1" fmla="*/ 340513 w 1362107"/>
                    <a:gd name="connsiteY1" fmla="*/ 0 h 3925791"/>
                    <a:gd name="connsiteX2" fmla="*/ 1362107 w 1362107"/>
                    <a:gd name="connsiteY2" fmla="*/ 3925791 h 3925791"/>
                    <a:gd name="connsiteX3" fmla="*/ 0 w 1362107"/>
                    <a:gd name="connsiteY3" fmla="*/ 2125037 h 3925791"/>
                    <a:gd name="connsiteX0" fmla="*/ 0 w 1275019"/>
                    <a:gd name="connsiteY0" fmla="*/ 2112887 h 3925791"/>
                    <a:gd name="connsiteX1" fmla="*/ 253425 w 1275019"/>
                    <a:gd name="connsiteY1" fmla="*/ 0 h 3925791"/>
                    <a:gd name="connsiteX2" fmla="*/ 1275019 w 1275019"/>
                    <a:gd name="connsiteY2" fmla="*/ 3925791 h 3925791"/>
                    <a:gd name="connsiteX3" fmla="*/ 0 w 1275019"/>
                    <a:gd name="connsiteY3" fmla="*/ 2112887 h 3925791"/>
                    <a:gd name="connsiteX0" fmla="*/ 0 w 1203456"/>
                    <a:gd name="connsiteY0" fmla="*/ 2163204 h 3925791"/>
                    <a:gd name="connsiteX1" fmla="*/ 181862 w 1203456"/>
                    <a:gd name="connsiteY1" fmla="*/ 0 h 3925791"/>
                    <a:gd name="connsiteX2" fmla="*/ 1203456 w 1203456"/>
                    <a:gd name="connsiteY2" fmla="*/ 3925791 h 3925791"/>
                    <a:gd name="connsiteX3" fmla="*/ 0 w 1203456"/>
                    <a:gd name="connsiteY3" fmla="*/ 2163204 h 3925791"/>
                    <a:gd name="connsiteX0" fmla="*/ 0 w 1136748"/>
                    <a:gd name="connsiteY0" fmla="*/ 2163204 h 3758814"/>
                    <a:gd name="connsiteX1" fmla="*/ 181862 w 1136748"/>
                    <a:gd name="connsiteY1" fmla="*/ 0 h 3758814"/>
                    <a:gd name="connsiteX2" fmla="*/ 1136748 w 1136748"/>
                    <a:gd name="connsiteY2" fmla="*/ 3758814 h 3758814"/>
                    <a:gd name="connsiteX3" fmla="*/ 0 w 1136748"/>
                    <a:gd name="connsiteY3" fmla="*/ 2163204 h 3758814"/>
                    <a:gd name="connsiteX0" fmla="*/ 0 w 1190365"/>
                    <a:gd name="connsiteY0" fmla="*/ 2163204 h 3744796"/>
                    <a:gd name="connsiteX1" fmla="*/ 181862 w 1190365"/>
                    <a:gd name="connsiteY1" fmla="*/ 0 h 3744796"/>
                    <a:gd name="connsiteX2" fmla="*/ 1190365 w 1190365"/>
                    <a:gd name="connsiteY2" fmla="*/ 3744796 h 3744796"/>
                    <a:gd name="connsiteX3" fmla="*/ 0 w 1190365"/>
                    <a:gd name="connsiteY3" fmla="*/ 2163204 h 3744796"/>
                    <a:gd name="connsiteX0" fmla="*/ 0 w 1161221"/>
                    <a:gd name="connsiteY0" fmla="*/ 2163204 h 3742868"/>
                    <a:gd name="connsiteX1" fmla="*/ 181862 w 1161221"/>
                    <a:gd name="connsiteY1" fmla="*/ 0 h 3742868"/>
                    <a:gd name="connsiteX2" fmla="*/ 1161221 w 1161221"/>
                    <a:gd name="connsiteY2" fmla="*/ 3742868 h 3742868"/>
                    <a:gd name="connsiteX3" fmla="*/ 0 w 1161221"/>
                    <a:gd name="connsiteY3" fmla="*/ 2163204 h 3742868"/>
                    <a:gd name="connsiteX0" fmla="*/ 0 w 1136341"/>
                    <a:gd name="connsiteY0" fmla="*/ 2163204 h 3720732"/>
                    <a:gd name="connsiteX1" fmla="*/ 181862 w 1136341"/>
                    <a:gd name="connsiteY1" fmla="*/ 0 h 3720732"/>
                    <a:gd name="connsiteX2" fmla="*/ 1136341 w 1136341"/>
                    <a:gd name="connsiteY2" fmla="*/ 3720732 h 3720732"/>
                    <a:gd name="connsiteX3" fmla="*/ 0 w 1136341"/>
                    <a:gd name="connsiteY3" fmla="*/ 2163204 h 3720732"/>
                    <a:gd name="connsiteX0" fmla="*/ 0 w 1148143"/>
                    <a:gd name="connsiteY0" fmla="*/ 2163204 h 3723221"/>
                    <a:gd name="connsiteX1" fmla="*/ 181862 w 1148143"/>
                    <a:gd name="connsiteY1" fmla="*/ 0 h 3723221"/>
                    <a:gd name="connsiteX2" fmla="*/ 1148143 w 1148143"/>
                    <a:gd name="connsiteY2" fmla="*/ 3723221 h 3723221"/>
                    <a:gd name="connsiteX3" fmla="*/ 0 w 1148143"/>
                    <a:gd name="connsiteY3" fmla="*/ 2163204 h 3723221"/>
                  </a:gdLst>
                  <a:ahLst/>
                  <a:cxnLst>
                    <a:cxn ang="0">
                      <a:pos x="connsiteX0" y="connsiteY0"/>
                    </a:cxn>
                    <a:cxn ang="0">
                      <a:pos x="connsiteX1" y="connsiteY1"/>
                    </a:cxn>
                    <a:cxn ang="0">
                      <a:pos x="connsiteX2" y="connsiteY2"/>
                    </a:cxn>
                    <a:cxn ang="0">
                      <a:pos x="connsiteX3" y="connsiteY3"/>
                    </a:cxn>
                  </a:cxnLst>
                  <a:rect l="l" t="t" r="r" b="b"/>
                  <a:pathLst>
                    <a:path w="1148143" h="3723221">
                      <a:moveTo>
                        <a:pt x="0" y="2163204"/>
                      </a:moveTo>
                      <a:lnTo>
                        <a:pt x="181862" y="0"/>
                      </a:lnTo>
                      <a:lnTo>
                        <a:pt x="1148143" y="3723221"/>
                      </a:lnTo>
                      <a:lnTo>
                        <a:pt x="0" y="2163204"/>
                      </a:lnTo>
                      <a:close/>
                    </a:path>
                  </a:pathLst>
                </a:cu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이등변 삼각형 11">
                  <a:extLst>
                    <a:ext uri="{FF2B5EF4-FFF2-40B4-BE49-F238E27FC236}">
                      <a16:creationId xmlns:a16="http://schemas.microsoft.com/office/drawing/2014/main" id="{F771E4E8-CEA9-49B1-A9DB-2142C3571AC9}"/>
                    </a:ext>
                  </a:extLst>
                </p:cNvPr>
                <p:cNvSpPr/>
                <p:nvPr/>
              </p:nvSpPr>
              <p:spPr>
                <a:xfrm rot="21393995">
                  <a:off x="1978170" y="2960089"/>
                  <a:ext cx="731223" cy="3898764"/>
                </a:xfrm>
                <a:custGeom>
                  <a:avLst/>
                  <a:gdLst>
                    <a:gd name="connsiteX0" fmla="*/ 0 w 1179095"/>
                    <a:gd name="connsiteY0" fmla="*/ 2440749 h 2440749"/>
                    <a:gd name="connsiteX1" fmla="*/ 589548 w 1179095"/>
                    <a:gd name="connsiteY1" fmla="*/ 0 h 2440749"/>
                    <a:gd name="connsiteX2" fmla="*/ 1179095 w 1179095"/>
                    <a:gd name="connsiteY2" fmla="*/ 2440749 h 2440749"/>
                    <a:gd name="connsiteX3" fmla="*/ 0 w 1179095"/>
                    <a:gd name="connsiteY3" fmla="*/ 2440749 h 2440749"/>
                    <a:gd name="connsiteX0" fmla="*/ 0 w 1536994"/>
                    <a:gd name="connsiteY0" fmla="*/ 2440749 h 2703286"/>
                    <a:gd name="connsiteX1" fmla="*/ 589548 w 1536994"/>
                    <a:gd name="connsiteY1" fmla="*/ 0 h 2703286"/>
                    <a:gd name="connsiteX2" fmla="*/ 1536994 w 1536994"/>
                    <a:gd name="connsiteY2" fmla="*/ 2703286 h 2703286"/>
                    <a:gd name="connsiteX3" fmla="*/ 0 w 1536994"/>
                    <a:gd name="connsiteY3" fmla="*/ 2440749 h 2703286"/>
                    <a:gd name="connsiteX0" fmla="*/ 0 w 1574946"/>
                    <a:gd name="connsiteY0" fmla="*/ 2440749 h 2874308"/>
                    <a:gd name="connsiteX1" fmla="*/ 589548 w 1574946"/>
                    <a:gd name="connsiteY1" fmla="*/ 0 h 2874308"/>
                    <a:gd name="connsiteX2" fmla="*/ 1574946 w 1574946"/>
                    <a:gd name="connsiteY2" fmla="*/ 2874308 h 2874308"/>
                    <a:gd name="connsiteX3" fmla="*/ 0 w 1574946"/>
                    <a:gd name="connsiteY3" fmla="*/ 2440749 h 2874308"/>
                    <a:gd name="connsiteX0" fmla="*/ 0 w 1796067"/>
                    <a:gd name="connsiteY0" fmla="*/ 3465205 h 3898764"/>
                    <a:gd name="connsiteX1" fmla="*/ 1796067 w 1796067"/>
                    <a:gd name="connsiteY1" fmla="*/ 0 h 3898764"/>
                    <a:gd name="connsiteX2" fmla="*/ 1574946 w 1796067"/>
                    <a:gd name="connsiteY2" fmla="*/ 3898764 h 3898764"/>
                    <a:gd name="connsiteX3" fmla="*/ 0 w 1796067"/>
                    <a:gd name="connsiteY3" fmla="*/ 3465205 h 3898764"/>
                    <a:gd name="connsiteX0" fmla="*/ 0 w 1593583"/>
                    <a:gd name="connsiteY0" fmla="*/ 2501043 h 3898764"/>
                    <a:gd name="connsiteX1" fmla="*/ 1593583 w 1593583"/>
                    <a:gd name="connsiteY1" fmla="*/ 0 h 3898764"/>
                    <a:gd name="connsiteX2" fmla="*/ 1372462 w 1593583"/>
                    <a:gd name="connsiteY2" fmla="*/ 3898764 h 3898764"/>
                    <a:gd name="connsiteX3" fmla="*/ 0 w 1593583"/>
                    <a:gd name="connsiteY3" fmla="*/ 2501043 h 3898764"/>
                    <a:gd name="connsiteX0" fmla="*/ 0 w 1522388"/>
                    <a:gd name="connsiteY0" fmla="*/ 2459513 h 3898764"/>
                    <a:gd name="connsiteX1" fmla="*/ 1522388 w 1522388"/>
                    <a:gd name="connsiteY1" fmla="*/ 0 h 3898764"/>
                    <a:gd name="connsiteX2" fmla="*/ 1301267 w 1522388"/>
                    <a:gd name="connsiteY2" fmla="*/ 3898764 h 3898764"/>
                    <a:gd name="connsiteX3" fmla="*/ 0 w 1522388"/>
                    <a:gd name="connsiteY3" fmla="*/ 2459513 h 3898764"/>
                    <a:gd name="connsiteX0" fmla="*/ 0 w 1491811"/>
                    <a:gd name="connsiteY0" fmla="*/ 2140732 h 3898764"/>
                    <a:gd name="connsiteX1" fmla="*/ 1491811 w 1491811"/>
                    <a:gd name="connsiteY1" fmla="*/ 0 h 3898764"/>
                    <a:gd name="connsiteX2" fmla="*/ 1270690 w 1491811"/>
                    <a:gd name="connsiteY2" fmla="*/ 3898764 h 3898764"/>
                    <a:gd name="connsiteX3" fmla="*/ 0 w 1491811"/>
                    <a:gd name="connsiteY3" fmla="*/ 2140732 h 3898764"/>
                    <a:gd name="connsiteX0" fmla="*/ 0 w 1621954"/>
                    <a:gd name="connsiteY0" fmla="*/ 1847276 h 3898764"/>
                    <a:gd name="connsiteX1" fmla="*/ 1621954 w 1621954"/>
                    <a:gd name="connsiteY1" fmla="*/ 0 h 3898764"/>
                    <a:gd name="connsiteX2" fmla="*/ 1400833 w 1621954"/>
                    <a:gd name="connsiteY2" fmla="*/ 3898764 h 3898764"/>
                    <a:gd name="connsiteX3" fmla="*/ 0 w 1621954"/>
                    <a:gd name="connsiteY3" fmla="*/ 1847276 h 3898764"/>
                    <a:gd name="connsiteX0" fmla="*/ 0 w 1406296"/>
                    <a:gd name="connsiteY0" fmla="*/ 1875740 h 3898764"/>
                    <a:gd name="connsiteX1" fmla="*/ 1406296 w 1406296"/>
                    <a:gd name="connsiteY1" fmla="*/ 0 h 3898764"/>
                    <a:gd name="connsiteX2" fmla="*/ 1185175 w 1406296"/>
                    <a:gd name="connsiteY2" fmla="*/ 3898764 h 3898764"/>
                    <a:gd name="connsiteX3" fmla="*/ 0 w 1406296"/>
                    <a:gd name="connsiteY3" fmla="*/ 1875740 h 3898764"/>
                    <a:gd name="connsiteX0" fmla="*/ 0 w 1361753"/>
                    <a:gd name="connsiteY0" fmla="*/ 1896733 h 3898764"/>
                    <a:gd name="connsiteX1" fmla="*/ 1361753 w 1361753"/>
                    <a:gd name="connsiteY1" fmla="*/ 0 h 3898764"/>
                    <a:gd name="connsiteX2" fmla="*/ 1140632 w 1361753"/>
                    <a:gd name="connsiteY2" fmla="*/ 3898764 h 3898764"/>
                    <a:gd name="connsiteX3" fmla="*/ 0 w 1361753"/>
                    <a:gd name="connsiteY3" fmla="*/ 1896733 h 3898764"/>
                    <a:gd name="connsiteX0" fmla="*/ 0 w 1279603"/>
                    <a:gd name="connsiteY0" fmla="*/ 1915540 h 3898764"/>
                    <a:gd name="connsiteX1" fmla="*/ 1279603 w 1279603"/>
                    <a:gd name="connsiteY1" fmla="*/ 0 h 3898764"/>
                    <a:gd name="connsiteX2" fmla="*/ 1058482 w 1279603"/>
                    <a:gd name="connsiteY2" fmla="*/ 3898764 h 3898764"/>
                    <a:gd name="connsiteX3" fmla="*/ 0 w 1279603"/>
                    <a:gd name="connsiteY3" fmla="*/ 1915540 h 3898764"/>
                    <a:gd name="connsiteX0" fmla="*/ 0 w 1107482"/>
                    <a:gd name="connsiteY0" fmla="*/ 1954947 h 3898764"/>
                    <a:gd name="connsiteX1" fmla="*/ 1107482 w 1107482"/>
                    <a:gd name="connsiteY1" fmla="*/ 0 h 3898764"/>
                    <a:gd name="connsiteX2" fmla="*/ 886361 w 1107482"/>
                    <a:gd name="connsiteY2" fmla="*/ 3898764 h 3898764"/>
                    <a:gd name="connsiteX3" fmla="*/ 0 w 1107482"/>
                    <a:gd name="connsiteY3" fmla="*/ 1954947 h 3898764"/>
                    <a:gd name="connsiteX0" fmla="*/ 0 w 969943"/>
                    <a:gd name="connsiteY0" fmla="*/ 1963199 h 3898764"/>
                    <a:gd name="connsiteX1" fmla="*/ 969943 w 969943"/>
                    <a:gd name="connsiteY1" fmla="*/ 0 h 3898764"/>
                    <a:gd name="connsiteX2" fmla="*/ 748822 w 969943"/>
                    <a:gd name="connsiteY2" fmla="*/ 3898764 h 3898764"/>
                    <a:gd name="connsiteX3" fmla="*/ 0 w 969943"/>
                    <a:gd name="connsiteY3" fmla="*/ 1963199 h 3898764"/>
                    <a:gd name="connsiteX0" fmla="*/ 0 w 1018456"/>
                    <a:gd name="connsiteY0" fmla="*/ 1935191 h 3898764"/>
                    <a:gd name="connsiteX1" fmla="*/ 1018456 w 1018456"/>
                    <a:gd name="connsiteY1" fmla="*/ 0 h 3898764"/>
                    <a:gd name="connsiteX2" fmla="*/ 797335 w 1018456"/>
                    <a:gd name="connsiteY2" fmla="*/ 3898764 h 3898764"/>
                    <a:gd name="connsiteX3" fmla="*/ 0 w 1018456"/>
                    <a:gd name="connsiteY3" fmla="*/ 1935191 h 3898764"/>
                    <a:gd name="connsiteX0" fmla="*/ 0 w 1000122"/>
                    <a:gd name="connsiteY0" fmla="*/ 1828756 h 3898764"/>
                    <a:gd name="connsiteX1" fmla="*/ 1000122 w 1000122"/>
                    <a:gd name="connsiteY1" fmla="*/ 0 h 3898764"/>
                    <a:gd name="connsiteX2" fmla="*/ 779001 w 1000122"/>
                    <a:gd name="connsiteY2" fmla="*/ 3898764 h 3898764"/>
                    <a:gd name="connsiteX3" fmla="*/ 0 w 1000122"/>
                    <a:gd name="connsiteY3" fmla="*/ 1828756 h 3898764"/>
                    <a:gd name="connsiteX0" fmla="*/ 0 w 800998"/>
                    <a:gd name="connsiteY0" fmla="*/ 1866689 h 3898764"/>
                    <a:gd name="connsiteX1" fmla="*/ 800998 w 800998"/>
                    <a:gd name="connsiteY1" fmla="*/ 0 h 3898764"/>
                    <a:gd name="connsiteX2" fmla="*/ 579877 w 800998"/>
                    <a:gd name="connsiteY2" fmla="*/ 3898764 h 3898764"/>
                    <a:gd name="connsiteX3" fmla="*/ 0 w 800998"/>
                    <a:gd name="connsiteY3" fmla="*/ 1866689 h 3898764"/>
                    <a:gd name="connsiteX0" fmla="*/ 0 w 731223"/>
                    <a:gd name="connsiteY0" fmla="*/ 1891232 h 3898764"/>
                    <a:gd name="connsiteX1" fmla="*/ 731223 w 731223"/>
                    <a:gd name="connsiteY1" fmla="*/ 0 h 3898764"/>
                    <a:gd name="connsiteX2" fmla="*/ 510102 w 731223"/>
                    <a:gd name="connsiteY2" fmla="*/ 3898764 h 3898764"/>
                    <a:gd name="connsiteX3" fmla="*/ 0 w 731223"/>
                    <a:gd name="connsiteY3" fmla="*/ 1891232 h 3898764"/>
                  </a:gdLst>
                  <a:ahLst/>
                  <a:cxnLst>
                    <a:cxn ang="0">
                      <a:pos x="connsiteX0" y="connsiteY0"/>
                    </a:cxn>
                    <a:cxn ang="0">
                      <a:pos x="connsiteX1" y="connsiteY1"/>
                    </a:cxn>
                    <a:cxn ang="0">
                      <a:pos x="connsiteX2" y="connsiteY2"/>
                    </a:cxn>
                    <a:cxn ang="0">
                      <a:pos x="connsiteX3" y="connsiteY3"/>
                    </a:cxn>
                  </a:cxnLst>
                  <a:rect l="l" t="t" r="r" b="b"/>
                  <a:pathLst>
                    <a:path w="731223" h="3898764">
                      <a:moveTo>
                        <a:pt x="0" y="1891232"/>
                      </a:moveTo>
                      <a:lnTo>
                        <a:pt x="731223" y="0"/>
                      </a:lnTo>
                      <a:lnTo>
                        <a:pt x="510102" y="3898764"/>
                      </a:lnTo>
                      <a:lnTo>
                        <a:pt x="0" y="1891232"/>
                      </a:lnTo>
                      <a:close/>
                    </a:path>
                  </a:pathLst>
                </a:cu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이등변 삼각형 13">
                  <a:extLst>
                    <a:ext uri="{FF2B5EF4-FFF2-40B4-BE49-F238E27FC236}">
                      <a16:creationId xmlns:a16="http://schemas.microsoft.com/office/drawing/2014/main" id="{ADCE2D81-7902-4BB2-A4BF-5A7456E95266}"/>
                    </a:ext>
                  </a:extLst>
                </p:cNvPr>
                <p:cNvSpPr/>
                <p:nvPr/>
              </p:nvSpPr>
              <p:spPr>
                <a:xfrm rot="1348991">
                  <a:off x="1962258" y="87219"/>
                  <a:ext cx="1192088" cy="2623057"/>
                </a:xfrm>
                <a:custGeom>
                  <a:avLst/>
                  <a:gdLst>
                    <a:gd name="connsiteX0" fmla="*/ 0 w 1163617"/>
                    <a:gd name="connsiteY0" fmla="*/ 2032791 h 2032791"/>
                    <a:gd name="connsiteX1" fmla="*/ 581809 w 1163617"/>
                    <a:gd name="connsiteY1" fmla="*/ 0 h 2032791"/>
                    <a:gd name="connsiteX2" fmla="*/ 1163617 w 1163617"/>
                    <a:gd name="connsiteY2" fmla="*/ 2032791 h 2032791"/>
                    <a:gd name="connsiteX3" fmla="*/ 0 w 1163617"/>
                    <a:gd name="connsiteY3" fmla="*/ 2032791 h 2032791"/>
                    <a:gd name="connsiteX0" fmla="*/ 0 w 1584490"/>
                    <a:gd name="connsiteY0" fmla="*/ 2032791 h 2518350"/>
                    <a:gd name="connsiteX1" fmla="*/ 581809 w 1584490"/>
                    <a:gd name="connsiteY1" fmla="*/ 0 h 2518350"/>
                    <a:gd name="connsiteX2" fmla="*/ 1584490 w 1584490"/>
                    <a:gd name="connsiteY2" fmla="*/ 2518350 h 2518350"/>
                    <a:gd name="connsiteX3" fmla="*/ 0 w 1584490"/>
                    <a:gd name="connsiteY3" fmla="*/ 2032791 h 2518350"/>
                    <a:gd name="connsiteX0" fmla="*/ 0 w 1601142"/>
                    <a:gd name="connsiteY0" fmla="*/ 1992558 h 2518350"/>
                    <a:gd name="connsiteX1" fmla="*/ 598461 w 1601142"/>
                    <a:gd name="connsiteY1" fmla="*/ 0 h 2518350"/>
                    <a:gd name="connsiteX2" fmla="*/ 1601142 w 1601142"/>
                    <a:gd name="connsiteY2" fmla="*/ 2518350 h 2518350"/>
                    <a:gd name="connsiteX3" fmla="*/ 0 w 1601142"/>
                    <a:gd name="connsiteY3" fmla="*/ 1992558 h 2518350"/>
                    <a:gd name="connsiteX0" fmla="*/ 0 w 1597399"/>
                    <a:gd name="connsiteY0" fmla="*/ 1940096 h 2518350"/>
                    <a:gd name="connsiteX1" fmla="*/ 594718 w 1597399"/>
                    <a:gd name="connsiteY1" fmla="*/ 0 h 2518350"/>
                    <a:gd name="connsiteX2" fmla="*/ 1597399 w 1597399"/>
                    <a:gd name="connsiteY2" fmla="*/ 2518350 h 2518350"/>
                    <a:gd name="connsiteX3" fmla="*/ 0 w 1597399"/>
                    <a:gd name="connsiteY3" fmla="*/ 1940096 h 2518350"/>
                    <a:gd name="connsiteX0" fmla="*/ 0 w 1597399"/>
                    <a:gd name="connsiteY0" fmla="*/ 1948715 h 2526969"/>
                    <a:gd name="connsiteX1" fmla="*/ 584787 w 1597399"/>
                    <a:gd name="connsiteY1" fmla="*/ 0 h 2526969"/>
                    <a:gd name="connsiteX2" fmla="*/ 1597399 w 1597399"/>
                    <a:gd name="connsiteY2" fmla="*/ 2526969 h 2526969"/>
                    <a:gd name="connsiteX3" fmla="*/ 0 w 1597399"/>
                    <a:gd name="connsiteY3" fmla="*/ 1948715 h 2526969"/>
                    <a:gd name="connsiteX0" fmla="*/ 0 w 1597399"/>
                    <a:gd name="connsiteY0" fmla="*/ 1935599 h 2513853"/>
                    <a:gd name="connsiteX1" fmla="*/ 583852 w 1597399"/>
                    <a:gd name="connsiteY1" fmla="*/ 0 h 2513853"/>
                    <a:gd name="connsiteX2" fmla="*/ 1597399 w 1597399"/>
                    <a:gd name="connsiteY2" fmla="*/ 2513853 h 2513853"/>
                    <a:gd name="connsiteX3" fmla="*/ 0 w 1597399"/>
                    <a:gd name="connsiteY3" fmla="*/ 1935599 h 2513853"/>
                    <a:gd name="connsiteX0" fmla="*/ 0 w 1680225"/>
                    <a:gd name="connsiteY0" fmla="*/ 1935599 h 2683226"/>
                    <a:gd name="connsiteX1" fmla="*/ 583852 w 1680225"/>
                    <a:gd name="connsiteY1" fmla="*/ 0 h 2683226"/>
                    <a:gd name="connsiteX2" fmla="*/ 1680225 w 1680225"/>
                    <a:gd name="connsiteY2" fmla="*/ 2683226 h 2683226"/>
                    <a:gd name="connsiteX3" fmla="*/ 0 w 1680225"/>
                    <a:gd name="connsiteY3" fmla="*/ 1935599 h 2683226"/>
                    <a:gd name="connsiteX0" fmla="*/ 0 w 1602018"/>
                    <a:gd name="connsiteY0" fmla="*/ 1670941 h 2683226"/>
                    <a:gd name="connsiteX1" fmla="*/ 505645 w 1602018"/>
                    <a:gd name="connsiteY1" fmla="*/ 0 h 2683226"/>
                    <a:gd name="connsiteX2" fmla="*/ 1602018 w 1602018"/>
                    <a:gd name="connsiteY2" fmla="*/ 2683226 h 2683226"/>
                    <a:gd name="connsiteX3" fmla="*/ 0 w 1602018"/>
                    <a:gd name="connsiteY3" fmla="*/ 1670941 h 2683226"/>
                    <a:gd name="connsiteX0" fmla="*/ 0 w 1585256"/>
                    <a:gd name="connsiteY0" fmla="*/ 1598652 h 2683226"/>
                    <a:gd name="connsiteX1" fmla="*/ 488883 w 1585256"/>
                    <a:gd name="connsiteY1" fmla="*/ 0 h 2683226"/>
                    <a:gd name="connsiteX2" fmla="*/ 1585256 w 1585256"/>
                    <a:gd name="connsiteY2" fmla="*/ 2683226 h 2683226"/>
                    <a:gd name="connsiteX3" fmla="*/ 0 w 1585256"/>
                    <a:gd name="connsiteY3" fmla="*/ 1598652 h 2683226"/>
                    <a:gd name="connsiteX0" fmla="*/ 0 w 1547950"/>
                    <a:gd name="connsiteY0" fmla="*/ 1479042 h 2683226"/>
                    <a:gd name="connsiteX1" fmla="*/ 451577 w 1547950"/>
                    <a:gd name="connsiteY1" fmla="*/ 0 h 2683226"/>
                    <a:gd name="connsiteX2" fmla="*/ 1547950 w 1547950"/>
                    <a:gd name="connsiteY2" fmla="*/ 2683226 h 2683226"/>
                    <a:gd name="connsiteX3" fmla="*/ 0 w 1547950"/>
                    <a:gd name="connsiteY3" fmla="*/ 1479042 h 2683226"/>
                    <a:gd name="connsiteX0" fmla="*/ 0 w 1574014"/>
                    <a:gd name="connsiteY0" fmla="*/ 1541914 h 2683226"/>
                    <a:gd name="connsiteX1" fmla="*/ 477641 w 1574014"/>
                    <a:gd name="connsiteY1" fmla="*/ 0 h 2683226"/>
                    <a:gd name="connsiteX2" fmla="*/ 1574014 w 1574014"/>
                    <a:gd name="connsiteY2" fmla="*/ 2683226 h 2683226"/>
                    <a:gd name="connsiteX3" fmla="*/ 0 w 1574014"/>
                    <a:gd name="connsiteY3" fmla="*/ 1541914 h 2683226"/>
                    <a:gd name="connsiteX0" fmla="*/ 0 w 1561308"/>
                    <a:gd name="connsiteY0" fmla="*/ 1536655 h 2683226"/>
                    <a:gd name="connsiteX1" fmla="*/ 464935 w 1561308"/>
                    <a:gd name="connsiteY1" fmla="*/ 0 h 2683226"/>
                    <a:gd name="connsiteX2" fmla="*/ 1561308 w 1561308"/>
                    <a:gd name="connsiteY2" fmla="*/ 2683226 h 2683226"/>
                    <a:gd name="connsiteX3" fmla="*/ 0 w 1561308"/>
                    <a:gd name="connsiteY3" fmla="*/ 1536655 h 2683226"/>
                    <a:gd name="connsiteX0" fmla="*/ 0 w 1384018"/>
                    <a:gd name="connsiteY0" fmla="*/ 1681332 h 2683226"/>
                    <a:gd name="connsiteX1" fmla="*/ 287645 w 1384018"/>
                    <a:gd name="connsiteY1" fmla="*/ 0 h 2683226"/>
                    <a:gd name="connsiteX2" fmla="*/ 1384018 w 1384018"/>
                    <a:gd name="connsiteY2" fmla="*/ 2683226 h 2683226"/>
                    <a:gd name="connsiteX3" fmla="*/ 0 w 1384018"/>
                    <a:gd name="connsiteY3" fmla="*/ 1681332 h 2683226"/>
                    <a:gd name="connsiteX0" fmla="*/ 0 w 1423086"/>
                    <a:gd name="connsiteY0" fmla="*/ 1656134 h 2683226"/>
                    <a:gd name="connsiteX1" fmla="*/ 326713 w 1423086"/>
                    <a:gd name="connsiteY1" fmla="*/ 0 h 2683226"/>
                    <a:gd name="connsiteX2" fmla="*/ 1423086 w 1423086"/>
                    <a:gd name="connsiteY2" fmla="*/ 2683226 h 2683226"/>
                    <a:gd name="connsiteX3" fmla="*/ 0 w 1423086"/>
                    <a:gd name="connsiteY3" fmla="*/ 1656134 h 2683226"/>
                    <a:gd name="connsiteX0" fmla="*/ 0 w 1400367"/>
                    <a:gd name="connsiteY0" fmla="*/ 1567561 h 2683226"/>
                    <a:gd name="connsiteX1" fmla="*/ 303994 w 1400367"/>
                    <a:gd name="connsiteY1" fmla="*/ 0 h 2683226"/>
                    <a:gd name="connsiteX2" fmla="*/ 1400367 w 1400367"/>
                    <a:gd name="connsiteY2" fmla="*/ 2683226 h 2683226"/>
                    <a:gd name="connsiteX3" fmla="*/ 0 w 1400367"/>
                    <a:gd name="connsiteY3" fmla="*/ 1567561 h 2683226"/>
                    <a:gd name="connsiteX0" fmla="*/ 0 w 1282266"/>
                    <a:gd name="connsiteY0" fmla="*/ 1554027 h 2683226"/>
                    <a:gd name="connsiteX1" fmla="*/ 185893 w 1282266"/>
                    <a:gd name="connsiteY1" fmla="*/ 0 h 2683226"/>
                    <a:gd name="connsiteX2" fmla="*/ 1282266 w 1282266"/>
                    <a:gd name="connsiteY2" fmla="*/ 2683226 h 2683226"/>
                    <a:gd name="connsiteX3" fmla="*/ 0 w 1282266"/>
                    <a:gd name="connsiteY3" fmla="*/ 1554027 h 2683226"/>
                    <a:gd name="connsiteX0" fmla="*/ 0 w 1269858"/>
                    <a:gd name="connsiteY0" fmla="*/ 1480048 h 2683226"/>
                    <a:gd name="connsiteX1" fmla="*/ 173485 w 1269858"/>
                    <a:gd name="connsiteY1" fmla="*/ 0 h 2683226"/>
                    <a:gd name="connsiteX2" fmla="*/ 1269858 w 1269858"/>
                    <a:gd name="connsiteY2" fmla="*/ 2683226 h 2683226"/>
                    <a:gd name="connsiteX3" fmla="*/ 0 w 1269858"/>
                    <a:gd name="connsiteY3" fmla="*/ 1480048 h 2683226"/>
                    <a:gd name="connsiteX0" fmla="*/ 0 w 1281003"/>
                    <a:gd name="connsiteY0" fmla="*/ 1536292 h 2683226"/>
                    <a:gd name="connsiteX1" fmla="*/ 184630 w 1281003"/>
                    <a:gd name="connsiteY1" fmla="*/ 0 h 2683226"/>
                    <a:gd name="connsiteX2" fmla="*/ 1281003 w 1281003"/>
                    <a:gd name="connsiteY2" fmla="*/ 2683226 h 2683226"/>
                    <a:gd name="connsiteX3" fmla="*/ 0 w 1281003"/>
                    <a:gd name="connsiteY3" fmla="*/ 1536292 h 2683226"/>
                    <a:gd name="connsiteX0" fmla="*/ 0 w 1229969"/>
                    <a:gd name="connsiteY0" fmla="*/ 1515171 h 2683226"/>
                    <a:gd name="connsiteX1" fmla="*/ 133596 w 1229969"/>
                    <a:gd name="connsiteY1" fmla="*/ 0 h 2683226"/>
                    <a:gd name="connsiteX2" fmla="*/ 1229969 w 1229969"/>
                    <a:gd name="connsiteY2" fmla="*/ 2683226 h 2683226"/>
                    <a:gd name="connsiteX3" fmla="*/ 0 w 1229969"/>
                    <a:gd name="connsiteY3" fmla="*/ 1515171 h 2683226"/>
                    <a:gd name="connsiteX0" fmla="*/ 0 w 1125544"/>
                    <a:gd name="connsiteY0" fmla="*/ 1471952 h 2683226"/>
                    <a:gd name="connsiteX1" fmla="*/ 29171 w 1125544"/>
                    <a:gd name="connsiteY1" fmla="*/ 0 h 2683226"/>
                    <a:gd name="connsiteX2" fmla="*/ 1125544 w 1125544"/>
                    <a:gd name="connsiteY2" fmla="*/ 2683226 h 2683226"/>
                    <a:gd name="connsiteX3" fmla="*/ 0 w 1125544"/>
                    <a:gd name="connsiteY3" fmla="*/ 1471952 h 2683226"/>
                    <a:gd name="connsiteX0" fmla="*/ 0 w 1202648"/>
                    <a:gd name="connsiteY0" fmla="*/ 1325954 h 2683226"/>
                    <a:gd name="connsiteX1" fmla="*/ 106275 w 1202648"/>
                    <a:gd name="connsiteY1" fmla="*/ 0 h 2683226"/>
                    <a:gd name="connsiteX2" fmla="*/ 1202648 w 1202648"/>
                    <a:gd name="connsiteY2" fmla="*/ 2683226 h 2683226"/>
                    <a:gd name="connsiteX3" fmla="*/ 0 w 1202648"/>
                    <a:gd name="connsiteY3" fmla="*/ 1325954 h 2683226"/>
                    <a:gd name="connsiteX0" fmla="*/ 0 w 1192088"/>
                    <a:gd name="connsiteY0" fmla="*/ 1325954 h 2623057"/>
                    <a:gd name="connsiteX1" fmla="*/ 106275 w 1192088"/>
                    <a:gd name="connsiteY1" fmla="*/ 0 h 2623057"/>
                    <a:gd name="connsiteX2" fmla="*/ 1192088 w 1192088"/>
                    <a:gd name="connsiteY2" fmla="*/ 2623057 h 2623057"/>
                    <a:gd name="connsiteX3" fmla="*/ 0 w 1192088"/>
                    <a:gd name="connsiteY3" fmla="*/ 1325954 h 2623057"/>
                  </a:gdLst>
                  <a:ahLst/>
                  <a:cxnLst>
                    <a:cxn ang="0">
                      <a:pos x="connsiteX0" y="connsiteY0"/>
                    </a:cxn>
                    <a:cxn ang="0">
                      <a:pos x="connsiteX1" y="connsiteY1"/>
                    </a:cxn>
                    <a:cxn ang="0">
                      <a:pos x="connsiteX2" y="connsiteY2"/>
                    </a:cxn>
                    <a:cxn ang="0">
                      <a:pos x="connsiteX3" y="connsiteY3"/>
                    </a:cxn>
                  </a:cxnLst>
                  <a:rect l="l" t="t" r="r" b="b"/>
                  <a:pathLst>
                    <a:path w="1192088" h="2623057">
                      <a:moveTo>
                        <a:pt x="0" y="1325954"/>
                      </a:moveTo>
                      <a:lnTo>
                        <a:pt x="106275" y="0"/>
                      </a:lnTo>
                      <a:lnTo>
                        <a:pt x="1192088" y="2623057"/>
                      </a:lnTo>
                      <a:lnTo>
                        <a:pt x="0" y="1325954"/>
                      </a:lnTo>
                      <a:close/>
                    </a:path>
                  </a:pathLst>
                </a:cu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7" name="이등변 삼각형 30">
                <a:extLst>
                  <a:ext uri="{FF2B5EF4-FFF2-40B4-BE49-F238E27FC236}">
                    <a16:creationId xmlns:a16="http://schemas.microsoft.com/office/drawing/2014/main" id="{E059914A-858C-4647-AAD5-BC451F9E72EB}"/>
                  </a:ext>
                </a:extLst>
              </p:cNvPr>
              <p:cNvSpPr/>
              <p:nvPr/>
            </p:nvSpPr>
            <p:spPr>
              <a:xfrm rot="5400000">
                <a:off x="-413445" y="3259464"/>
                <a:ext cx="1066629" cy="270825"/>
              </a:xfrm>
              <a:custGeom>
                <a:avLst/>
                <a:gdLst>
                  <a:gd name="connsiteX0" fmla="*/ 0 w 1066629"/>
                  <a:gd name="connsiteY0" fmla="*/ 270343 h 270343"/>
                  <a:gd name="connsiteX1" fmla="*/ 508761 w 1066629"/>
                  <a:gd name="connsiteY1" fmla="*/ 0 h 270343"/>
                  <a:gd name="connsiteX2" fmla="*/ 1066629 w 1066629"/>
                  <a:gd name="connsiteY2" fmla="*/ 270343 h 270343"/>
                  <a:gd name="connsiteX3" fmla="*/ 0 w 1066629"/>
                  <a:gd name="connsiteY3" fmla="*/ 270343 h 270343"/>
                  <a:gd name="connsiteX0" fmla="*/ 0 w 1066629"/>
                  <a:gd name="connsiteY0" fmla="*/ 254441 h 254441"/>
                  <a:gd name="connsiteX1" fmla="*/ 516712 w 1066629"/>
                  <a:gd name="connsiteY1" fmla="*/ 0 h 254441"/>
                  <a:gd name="connsiteX2" fmla="*/ 1066629 w 1066629"/>
                  <a:gd name="connsiteY2" fmla="*/ 254441 h 254441"/>
                  <a:gd name="connsiteX3" fmla="*/ 0 w 1066629"/>
                  <a:gd name="connsiteY3" fmla="*/ 254441 h 254441"/>
                  <a:gd name="connsiteX0" fmla="*/ 0 w 1066629"/>
                  <a:gd name="connsiteY0" fmla="*/ 258417 h 258417"/>
                  <a:gd name="connsiteX1" fmla="*/ 512736 w 1066629"/>
                  <a:gd name="connsiteY1" fmla="*/ 0 h 258417"/>
                  <a:gd name="connsiteX2" fmla="*/ 1066629 w 1066629"/>
                  <a:gd name="connsiteY2" fmla="*/ 258417 h 258417"/>
                  <a:gd name="connsiteX3" fmla="*/ 0 w 1066629"/>
                  <a:gd name="connsiteY3" fmla="*/ 258417 h 258417"/>
                  <a:gd name="connsiteX0" fmla="*/ 0 w 1066629"/>
                  <a:gd name="connsiteY0" fmla="*/ 258417 h 258417"/>
                  <a:gd name="connsiteX1" fmla="*/ 500809 w 1066629"/>
                  <a:gd name="connsiteY1" fmla="*/ 0 h 258417"/>
                  <a:gd name="connsiteX2" fmla="*/ 1066629 w 1066629"/>
                  <a:gd name="connsiteY2" fmla="*/ 258417 h 258417"/>
                  <a:gd name="connsiteX3" fmla="*/ 0 w 1066629"/>
                  <a:gd name="connsiteY3" fmla="*/ 258417 h 258417"/>
                  <a:gd name="connsiteX0" fmla="*/ 0 w 1066629"/>
                  <a:gd name="connsiteY0" fmla="*/ 262393 h 262393"/>
                  <a:gd name="connsiteX1" fmla="*/ 504785 w 1066629"/>
                  <a:gd name="connsiteY1" fmla="*/ 0 h 262393"/>
                  <a:gd name="connsiteX2" fmla="*/ 1066629 w 1066629"/>
                  <a:gd name="connsiteY2" fmla="*/ 262393 h 262393"/>
                  <a:gd name="connsiteX3" fmla="*/ 0 w 1066629"/>
                  <a:gd name="connsiteY3" fmla="*/ 262393 h 262393"/>
                  <a:gd name="connsiteX0" fmla="*/ 0 w 1066629"/>
                  <a:gd name="connsiteY0" fmla="*/ 262393 h 262393"/>
                  <a:gd name="connsiteX1" fmla="*/ 504785 w 1066629"/>
                  <a:gd name="connsiteY1" fmla="*/ 0 h 262393"/>
                  <a:gd name="connsiteX2" fmla="*/ 1066629 w 1066629"/>
                  <a:gd name="connsiteY2" fmla="*/ 262393 h 262393"/>
                  <a:gd name="connsiteX3" fmla="*/ 0 w 1066629"/>
                  <a:gd name="connsiteY3" fmla="*/ 262393 h 262393"/>
                  <a:gd name="connsiteX0" fmla="*/ 0 w 1066629"/>
                  <a:gd name="connsiteY0" fmla="*/ 262393 h 292873"/>
                  <a:gd name="connsiteX1" fmla="*/ 504785 w 1066629"/>
                  <a:gd name="connsiteY1" fmla="*/ 0 h 292873"/>
                  <a:gd name="connsiteX2" fmla="*/ 1066629 w 1066629"/>
                  <a:gd name="connsiteY2" fmla="*/ 292873 h 292873"/>
                  <a:gd name="connsiteX3" fmla="*/ 0 w 1066629"/>
                  <a:gd name="connsiteY3" fmla="*/ 262393 h 292873"/>
                  <a:gd name="connsiteX0" fmla="*/ 0 w 1066629"/>
                  <a:gd name="connsiteY0" fmla="*/ 281169 h 292873"/>
                  <a:gd name="connsiteX1" fmla="*/ 504785 w 1066629"/>
                  <a:gd name="connsiteY1" fmla="*/ 0 h 292873"/>
                  <a:gd name="connsiteX2" fmla="*/ 1066629 w 1066629"/>
                  <a:gd name="connsiteY2" fmla="*/ 292873 h 292873"/>
                  <a:gd name="connsiteX3" fmla="*/ 0 w 1066629"/>
                  <a:gd name="connsiteY3" fmla="*/ 281169 h 292873"/>
                </a:gdLst>
                <a:ahLst/>
                <a:cxnLst>
                  <a:cxn ang="0">
                    <a:pos x="connsiteX0" y="connsiteY0"/>
                  </a:cxn>
                  <a:cxn ang="0">
                    <a:pos x="connsiteX1" y="connsiteY1"/>
                  </a:cxn>
                  <a:cxn ang="0">
                    <a:pos x="connsiteX2" y="connsiteY2"/>
                  </a:cxn>
                  <a:cxn ang="0">
                    <a:pos x="connsiteX3" y="connsiteY3"/>
                  </a:cxn>
                </a:cxnLst>
                <a:rect l="l" t="t" r="r" b="b"/>
                <a:pathLst>
                  <a:path w="1066629" h="292873">
                    <a:moveTo>
                      <a:pt x="0" y="281169"/>
                    </a:moveTo>
                    <a:lnTo>
                      <a:pt x="504785" y="0"/>
                    </a:lnTo>
                    <a:lnTo>
                      <a:pt x="1066629" y="292873"/>
                    </a:lnTo>
                    <a:lnTo>
                      <a:pt x="0" y="281169"/>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54" name="직선 연결선 53">
              <a:extLst>
                <a:ext uri="{FF2B5EF4-FFF2-40B4-BE49-F238E27FC236}">
                  <a16:creationId xmlns:a16="http://schemas.microsoft.com/office/drawing/2014/main" id="{5AE9E7D1-83A3-4000-9E11-741444B26FD9}"/>
                </a:ext>
              </a:extLst>
            </p:cNvPr>
            <p:cNvCxnSpPr>
              <a:cxnSpLocks/>
              <a:stCxn id="60" idx="0"/>
              <a:endCxn id="62" idx="2"/>
            </p:cNvCxnSpPr>
            <p:nvPr/>
          </p:nvCxnSpPr>
          <p:spPr>
            <a:xfrm rot="10800000" flipH="1" flipV="1">
              <a:off x="11462045" y="2045319"/>
              <a:ext cx="729655" cy="798820"/>
            </a:xfrm>
            <a:prstGeom prst="line">
              <a:avLst/>
            </a:prstGeom>
            <a:ln>
              <a:solidFill>
                <a:srgbClr val="F1F1F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F1828E81-D005-4E1D-8A9B-103A4A0CB514}"/>
                </a:ext>
              </a:extLst>
            </p:cNvPr>
            <p:cNvCxnSpPr>
              <a:cxnSpLocks/>
              <a:stCxn id="57" idx="0"/>
              <a:endCxn id="61" idx="0"/>
            </p:cNvCxnSpPr>
            <p:nvPr/>
          </p:nvCxnSpPr>
          <p:spPr>
            <a:xfrm rot="10800000" flipV="1">
              <a:off x="11559547" y="3993077"/>
              <a:ext cx="628440" cy="885859"/>
            </a:xfrm>
            <a:prstGeom prst="line">
              <a:avLst/>
            </a:prstGeom>
            <a:ln>
              <a:solidFill>
                <a:srgbClr val="F1F1F1"/>
              </a:solidFill>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BAFC541F-25A8-4F13-9601-1D4ADEA821DE}"/>
              </a:ext>
            </a:extLst>
          </p:cNvPr>
          <p:cNvGrpSpPr/>
          <p:nvPr userDrawn="1"/>
        </p:nvGrpSpPr>
        <p:grpSpPr>
          <a:xfrm>
            <a:off x="11471989" y="-56726"/>
            <a:ext cx="1276504" cy="7076294"/>
            <a:chOff x="11462045" y="-56535"/>
            <a:chExt cx="1276504" cy="7076294"/>
          </a:xfrm>
        </p:grpSpPr>
        <p:grpSp>
          <p:nvGrpSpPr>
            <p:cNvPr id="64" name="그룹 63">
              <a:extLst>
                <a:ext uri="{FF2B5EF4-FFF2-40B4-BE49-F238E27FC236}">
                  <a16:creationId xmlns:a16="http://schemas.microsoft.com/office/drawing/2014/main" id="{2BF3EDAD-5B53-4CA7-ADBC-9FB53E72937E}"/>
                </a:ext>
              </a:extLst>
            </p:cNvPr>
            <p:cNvGrpSpPr/>
            <p:nvPr/>
          </p:nvGrpSpPr>
          <p:grpSpPr>
            <a:xfrm rot="10800000">
              <a:off x="11519663" y="-56535"/>
              <a:ext cx="1218886" cy="7076294"/>
              <a:chOff x="-555282" y="-165120"/>
              <a:chExt cx="1218886" cy="7076294"/>
            </a:xfrm>
          </p:grpSpPr>
          <p:grpSp>
            <p:nvGrpSpPr>
              <p:cNvPr id="67" name="그룹 66">
                <a:extLst>
                  <a:ext uri="{FF2B5EF4-FFF2-40B4-BE49-F238E27FC236}">
                    <a16:creationId xmlns:a16="http://schemas.microsoft.com/office/drawing/2014/main" id="{34DE5BE8-7798-44D2-AD50-4F03492C69F7}"/>
                  </a:ext>
                </a:extLst>
              </p:cNvPr>
              <p:cNvGrpSpPr/>
              <p:nvPr/>
            </p:nvGrpSpPr>
            <p:grpSpPr>
              <a:xfrm rot="10800000">
                <a:off x="-555282" y="-165120"/>
                <a:ext cx="1218886" cy="7076294"/>
                <a:chOff x="1935460" y="-62150"/>
                <a:chExt cx="1218886" cy="7076294"/>
              </a:xfrm>
            </p:grpSpPr>
            <p:sp>
              <p:nvSpPr>
                <p:cNvPr id="69" name="이등변 삼각형 7">
                  <a:extLst>
                    <a:ext uri="{FF2B5EF4-FFF2-40B4-BE49-F238E27FC236}">
                      <a16:creationId xmlns:a16="http://schemas.microsoft.com/office/drawing/2014/main" id="{E81C2748-01AD-48B8-85F1-199725C8F0D7}"/>
                    </a:ext>
                  </a:extLst>
                </p:cNvPr>
                <p:cNvSpPr/>
                <p:nvPr/>
              </p:nvSpPr>
              <p:spPr>
                <a:xfrm rot="10317967">
                  <a:off x="2129573" y="-62150"/>
                  <a:ext cx="662813" cy="2770098"/>
                </a:xfrm>
                <a:custGeom>
                  <a:avLst/>
                  <a:gdLst>
                    <a:gd name="connsiteX0" fmla="*/ 0 w 1531746"/>
                    <a:gd name="connsiteY0" fmla="*/ 4006174 h 4006174"/>
                    <a:gd name="connsiteX1" fmla="*/ 765873 w 1531746"/>
                    <a:gd name="connsiteY1" fmla="*/ 0 h 4006174"/>
                    <a:gd name="connsiteX2" fmla="*/ 1531746 w 1531746"/>
                    <a:gd name="connsiteY2" fmla="*/ 4006174 h 4006174"/>
                    <a:gd name="connsiteX3" fmla="*/ 0 w 1531746"/>
                    <a:gd name="connsiteY3" fmla="*/ 4006174 h 4006174"/>
                    <a:gd name="connsiteX0" fmla="*/ 0 w 1446667"/>
                    <a:gd name="connsiteY0" fmla="*/ 4006174 h 4199623"/>
                    <a:gd name="connsiteX1" fmla="*/ 765873 w 1446667"/>
                    <a:gd name="connsiteY1" fmla="*/ 0 h 4199623"/>
                    <a:gd name="connsiteX2" fmla="*/ 1446667 w 1446667"/>
                    <a:gd name="connsiteY2" fmla="*/ 4199623 h 4199623"/>
                    <a:gd name="connsiteX3" fmla="*/ 0 w 1446667"/>
                    <a:gd name="connsiteY3" fmla="*/ 4006174 h 4199623"/>
                    <a:gd name="connsiteX0" fmla="*/ 0 w 1446667"/>
                    <a:gd name="connsiteY0" fmla="*/ 3526488 h 3719937"/>
                    <a:gd name="connsiteX1" fmla="*/ 524416 w 1446667"/>
                    <a:gd name="connsiteY1" fmla="*/ 0 h 3719937"/>
                    <a:gd name="connsiteX2" fmla="*/ 1446667 w 1446667"/>
                    <a:gd name="connsiteY2" fmla="*/ 3719937 h 3719937"/>
                    <a:gd name="connsiteX3" fmla="*/ 0 w 1446667"/>
                    <a:gd name="connsiteY3" fmla="*/ 3526488 h 3719937"/>
                    <a:gd name="connsiteX0" fmla="*/ 0 w 1446667"/>
                    <a:gd name="connsiteY0" fmla="*/ 3544806 h 3738255"/>
                    <a:gd name="connsiteX1" fmla="*/ 497624 w 1446667"/>
                    <a:gd name="connsiteY1" fmla="*/ 0 h 3738255"/>
                    <a:gd name="connsiteX2" fmla="*/ 1446667 w 1446667"/>
                    <a:gd name="connsiteY2" fmla="*/ 3738255 h 3738255"/>
                    <a:gd name="connsiteX3" fmla="*/ 0 w 1446667"/>
                    <a:gd name="connsiteY3" fmla="*/ 3544806 h 3738255"/>
                    <a:gd name="connsiteX0" fmla="*/ 0 w 1446667"/>
                    <a:gd name="connsiteY0" fmla="*/ 3257202 h 3450651"/>
                    <a:gd name="connsiteX1" fmla="*/ 458255 w 1446667"/>
                    <a:gd name="connsiteY1" fmla="*/ 0 h 3450651"/>
                    <a:gd name="connsiteX2" fmla="*/ 1446667 w 1446667"/>
                    <a:gd name="connsiteY2" fmla="*/ 3450651 h 3450651"/>
                    <a:gd name="connsiteX3" fmla="*/ 0 w 1446667"/>
                    <a:gd name="connsiteY3" fmla="*/ 3257202 h 3450651"/>
                    <a:gd name="connsiteX0" fmla="*/ 0 w 1351815"/>
                    <a:gd name="connsiteY0" fmla="*/ 3257202 h 3421187"/>
                    <a:gd name="connsiteX1" fmla="*/ 458255 w 1351815"/>
                    <a:gd name="connsiteY1" fmla="*/ 0 h 3421187"/>
                    <a:gd name="connsiteX2" fmla="*/ 1351815 w 1351815"/>
                    <a:gd name="connsiteY2" fmla="*/ 3421187 h 3421187"/>
                    <a:gd name="connsiteX3" fmla="*/ 0 w 1351815"/>
                    <a:gd name="connsiteY3" fmla="*/ 3257202 h 3421187"/>
                    <a:gd name="connsiteX0" fmla="*/ 0 w 1308386"/>
                    <a:gd name="connsiteY0" fmla="*/ 3257202 h 3497646"/>
                    <a:gd name="connsiteX1" fmla="*/ 458255 w 1308386"/>
                    <a:gd name="connsiteY1" fmla="*/ 0 h 3497646"/>
                    <a:gd name="connsiteX2" fmla="*/ 1308386 w 1308386"/>
                    <a:gd name="connsiteY2" fmla="*/ 3497646 h 3497646"/>
                    <a:gd name="connsiteX3" fmla="*/ 0 w 1308386"/>
                    <a:gd name="connsiteY3" fmla="*/ 3257202 h 3497646"/>
                    <a:gd name="connsiteX0" fmla="*/ 0 w 1299101"/>
                    <a:gd name="connsiteY0" fmla="*/ 3257202 h 3448223"/>
                    <a:gd name="connsiteX1" fmla="*/ 458255 w 1299101"/>
                    <a:gd name="connsiteY1" fmla="*/ 0 h 3448223"/>
                    <a:gd name="connsiteX2" fmla="*/ 1299101 w 1299101"/>
                    <a:gd name="connsiteY2" fmla="*/ 3448223 h 3448223"/>
                    <a:gd name="connsiteX3" fmla="*/ 0 w 1299101"/>
                    <a:gd name="connsiteY3" fmla="*/ 3257202 h 3448223"/>
                    <a:gd name="connsiteX0" fmla="*/ 0 w 1302336"/>
                    <a:gd name="connsiteY0" fmla="*/ 3280836 h 3448223"/>
                    <a:gd name="connsiteX1" fmla="*/ 461490 w 1302336"/>
                    <a:gd name="connsiteY1" fmla="*/ 0 h 3448223"/>
                    <a:gd name="connsiteX2" fmla="*/ 1302336 w 1302336"/>
                    <a:gd name="connsiteY2" fmla="*/ 3448223 h 3448223"/>
                    <a:gd name="connsiteX3" fmla="*/ 0 w 1302336"/>
                    <a:gd name="connsiteY3" fmla="*/ 3280836 h 3448223"/>
                    <a:gd name="connsiteX0" fmla="*/ 0 w 1178233"/>
                    <a:gd name="connsiteY0" fmla="*/ 3280836 h 3431236"/>
                    <a:gd name="connsiteX1" fmla="*/ 461490 w 1178233"/>
                    <a:gd name="connsiteY1" fmla="*/ 0 h 3431236"/>
                    <a:gd name="connsiteX2" fmla="*/ 1178233 w 1178233"/>
                    <a:gd name="connsiteY2" fmla="*/ 3431236 h 3431236"/>
                    <a:gd name="connsiteX3" fmla="*/ 0 w 1178233"/>
                    <a:gd name="connsiteY3" fmla="*/ 3280836 h 3431236"/>
                    <a:gd name="connsiteX0" fmla="*/ 0 w 1192440"/>
                    <a:gd name="connsiteY0" fmla="*/ 3338061 h 3431236"/>
                    <a:gd name="connsiteX1" fmla="*/ 475697 w 1192440"/>
                    <a:gd name="connsiteY1" fmla="*/ 0 h 3431236"/>
                    <a:gd name="connsiteX2" fmla="*/ 1192440 w 1192440"/>
                    <a:gd name="connsiteY2" fmla="*/ 3431236 h 3431236"/>
                    <a:gd name="connsiteX3" fmla="*/ 0 w 1192440"/>
                    <a:gd name="connsiteY3" fmla="*/ 3338061 h 3431236"/>
                    <a:gd name="connsiteX0" fmla="*/ 0 w 1192440"/>
                    <a:gd name="connsiteY0" fmla="*/ 3316094 h 3409269"/>
                    <a:gd name="connsiteX1" fmla="*/ 815583 w 1192440"/>
                    <a:gd name="connsiteY1" fmla="*/ 0 h 3409269"/>
                    <a:gd name="connsiteX2" fmla="*/ 1192440 w 1192440"/>
                    <a:gd name="connsiteY2" fmla="*/ 3409269 h 3409269"/>
                    <a:gd name="connsiteX3" fmla="*/ 0 w 1192440"/>
                    <a:gd name="connsiteY3" fmla="*/ 3316094 h 3409269"/>
                    <a:gd name="connsiteX0" fmla="*/ 0 w 1192440"/>
                    <a:gd name="connsiteY0" fmla="*/ 2739908 h 2833083"/>
                    <a:gd name="connsiteX1" fmla="*/ 672527 w 1192440"/>
                    <a:gd name="connsiteY1" fmla="*/ 0 h 2833083"/>
                    <a:gd name="connsiteX2" fmla="*/ 1192440 w 1192440"/>
                    <a:gd name="connsiteY2" fmla="*/ 2833083 h 2833083"/>
                    <a:gd name="connsiteX3" fmla="*/ 0 w 1192440"/>
                    <a:gd name="connsiteY3" fmla="*/ 2739908 h 2833083"/>
                  </a:gdLst>
                  <a:ahLst/>
                  <a:cxnLst>
                    <a:cxn ang="0">
                      <a:pos x="connsiteX0" y="connsiteY0"/>
                    </a:cxn>
                    <a:cxn ang="0">
                      <a:pos x="connsiteX1" y="connsiteY1"/>
                    </a:cxn>
                    <a:cxn ang="0">
                      <a:pos x="connsiteX2" y="connsiteY2"/>
                    </a:cxn>
                    <a:cxn ang="0">
                      <a:pos x="connsiteX3" y="connsiteY3"/>
                    </a:cxn>
                  </a:cxnLst>
                  <a:rect l="l" t="t" r="r" b="b"/>
                  <a:pathLst>
                    <a:path w="1192440" h="2833083">
                      <a:moveTo>
                        <a:pt x="0" y="2739908"/>
                      </a:moveTo>
                      <a:lnTo>
                        <a:pt x="672527" y="0"/>
                      </a:lnTo>
                      <a:lnTo>
                        <a:pt x="1192440" y="2833083"/>
                      </a:lnTo>
                      <a:lnTo>
                        <a:pt x="0" y="2739908"/>
                      </a:ln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이등변 삼각형 7">
                  <a:extLst>
                    <a:ext uri="{FF2B5EF4-FFF2-40B4-BE49-F238E27FC236}">
                      <a16:creationId xmlns:a16="http://schemas.microsoft.com/office/drawing/2014/main" id="{5182E063-8554-4357-B81B-14C6DD06C6F0}"/>
                    </a:ext>
                  </a:extLst>
                </p:cNvPr>
                <p:cNvSpPr/>
                <p:nvPr/>
              </p:nvSpPr>
              <p:spPr>
                <a:xfrm rot="1056363">
                  <a:off x="2096169" y="3930721"/>
                  <a:ext cx="921474" cy="3083423"/>
                </a:xfrm>
                <a:custGeom>
                  <a:avLst/>
                  <a:gdLst>
                    <a:gd name="connsiteX0" fmla="*/ 0 w 1531746"/>
                    <a:gd name="connsiteY0" fmla="*/ 4006174 h 4006174"/>
                    <a:gd name="connsiteX1" fmla="*/ 765873 w 1531746"/>
                    <a:gd name="connsiteY1" fmla="*/ 0 h 4006174"/>
                    <a:gd name="connsiteX2" fmla="*/ 1531746 w 1531746"/>
                    <a:gd name="connsiteY2" fmla="*/ 4006174 h 4006174"/>
                    <a:gd name="connsiteX3" fmla="*/ 0 w 1531746"/>
                    <a:gd name="connsiteY3" fmla="*/ 4006174 h 4006174"/>
                    <a:gd name="connsiteX0" fmla="*/ 0 w 1446667"/>
                    <a:gd name="connsiteY0" fmla="*/ 4006174 h 4199623"/>
                    <a:gd name="connsiteX1" fmla="*/ 765873 w 1446667"/>
                    <a:gd name="connsiteY1" fmla="*/ 0 h 4199623"/>
                    <a:gd name="connsiteX2" fmla="*/ 1446667 w 1446667"/>
                    <a:gd name="connsiteY2" fmla="*/ 4199623 h 4199623"/>
                    <a:gd name="connsiteX3" fmla="*/ 0 w 1446667"/>
                    <a:gd name="connsiteY3" fmla="*/ 4006174 h 4199623"/>
                    <a:gd name="connsiteX0" fmla="*/ 0 w 1446667"/>
                    <a:gd name="connsiteY0" fmla="*/ 3526488 h 3719937"/>
                    <a:gd name="connsiteX1" fmla="*/ 524416 w 1446667"/>
                    <a:gd name="connsiteY1" fmla="*/ 0 h 3719937"/>
                    <a:gd name="connsiteX2" fmla="*/ 1446667 w 1446667"/>
                    <a:gd name="connsiteY2" fmla="*/ 3719937 h 3719937"/>
                    <a:gd name="connsiteX3" fmla="*/ 0 w 1446667"/>
                    <a:gd name="connsiteY3" fmla="*/ 3526488 h 3719937"/>
                    <a:gd name="connsiteX0" fmla="*/ 0 w 1446667"/>
                    <a:gd name="connsiteY0" fmla="*/ 3544806 h 3738255"/>
                    <a:gd name="connsiteX1" fmla="*/ 497624 w 1446667"/>
                    <a:gd name="connsiteY1" fmla="*/ 0 h 3738255"/>
                    <a:gd name="connsiteX2" fmla="*/ 1446667 w 1446667"/>
                    <a:gd name="connsiteY2" fmla="*/ 3738255 h 3738255"/>
                    <a:gd name="connsiteX3" fmla="*/ 0 w 1446667"/>
                    <a:gd name="connsiteY3" fmla="*/ 3544806 h 3738255"/>
                    <a:gd name="connsiteX0" fmla="*/ 0 w 1446667"/>
                    <a:gd name="connsiteY0" fmla="*/ 3256276 h 3449725"/>
                    <a:gd name="connsiteX1" fmla="*/ 452136 w 1446667"/>
                    <a:gd name="connsiteY1" fmla="*/ 0 h 3449725"/>
                    <a:gd name="connsiteX2" fmla="*/ 1446667 w 1446667"/>
                    <a:gd name="connsiteY2" fmla="*/ 3449725 h 3449725"/>
                    <a:gd name="connsiteX3" fmla="*/ 0 w 1446667"/>
                    <a:gd name="connsiteY3" fmla="*/ 3256276 h 3449725"/>
                    <a:gd name="connsiteX0" fmla="*/ 0 w 1488171"/>
                    <a:gd name="connsiteY0" fmla="*/ 3256276 h 3436555"/>
                    <a:gd name="connsiteX1" fmla="*/ 452136 w 1488171"/>
                    <a:gd name="connsiteY1" fmla="*/ 0 h 3436555"/>
                    <a:gd name="connsiteX2" fmla="*/ 1488171 w 1488171"/>
                    <a:gd name="connsiteY2" fmla="*/ 3436555 h 3436555"/>
                    <a:gd name="connsiteX3" fmla="*/ 0 w 1488171"/>
                    <a:gd name="connsiteY3" fmla="*/ 3256276 h 3436555"/>
                    <a:gd name="connsiteX0" fmla="*/ 0 w 1488171"/>
                    <a:gd name="connsiteY0" fmla="*/ 3233818 h 3414097"/>
                    <a:gd name="connsiteX1" fmla="*/ 432315 w 1488171"/>
                    <a:gd name="connsiteY1" fmla="*/ 0 h 3414097"/>
                    <a:gd name="connsiteX2" fmla="*/ 1488171 w 1488171"/>
                    <a:gd name="connsiteY2" fmla="*/ 3414097 h 3414097"/>
                    <a:gd name="connsiteX3" fmla="*/ 0 w 1488171"/>
                    <a:gd name="connsiteY3" fmla="*/ 3233818 h 3414097"/>
                    <a:gd name="connsiteX0" fmla="*/ 0 w 1502861"/>
                    <a:gd name="connsiteY0" fmla="*/ 3233818 h 3409436"/>
                    <a:gd name="connsiteX1" fmla="*/ 432315 w 1502861"/>
                    <a:gd name="connsiteY1" fmla="*/ 0 h 3409436"/>
                    <a:gd name="connsiteX2" fmla="*/ 1502861 w 1502861"/>
                    <a:gd name="connsiteY2" fmla="*/ 3409436 h 3409436"/>
                    <a:gd name="connsiteX3" fmla="*/ 0 w 1502861"/>
                    <a:gd name="connsiteY3" fmla="*/ 3233818 h 3409436"/>
                    <a:gd name="connsiteX0" fmla="*/ 0 w 1490484"/>
                    <a:gd name="connsiteY0" fmla="*/ 3877442 h 3877442"/>
                    <a:gd name="connsiteX1" fmla="*/ 419938 w 1490484"/>
                    <a:gd name="connsiteY1" fmla="*/ 0 h 3877442"/>
                    <a:gd name="connsiteX2" fmla="*/ 1490484 w 1490484"/>
                    <a:gd name="connsiteY2" fmla="*/ 3409436 h 3877442"/>
                    <a:gd name="connsiteX3" fmla="*/ 0 w 1490484"/>
                    <a:gd name="connsiteY3" fmla="*/ 3877442 h 3877442"/>
                    <a:gd name="connsiteX0" fmla="*/ 0 w 1476648"/>
                    <a:gd name="connsiteY0" fmla="*/ 3873051 h 3873051"/>
                    <a:gd name="connsiteX1" fmla="*/ 406102 w 1476648"/>
                    <a:gd name="connsiteY1" fmla="*/ 0 h 3873051"/>
                    <a:gd name="connsiteX2" fmla="*/ 1476648 w 1476648"/>
                    <a:gd name="connsiteY2" fmla="*/ 3409436 h 3873051"/>
                    <a:gd name="connsiteX3" fmla="*/ 0 w 1476648"/>
                    <a:gd name="connsiteY3" fmla="*/ 3873051 h 3873051"/>
                    <a:gd name="connsiteX0" fmla="*/ 0 w 1417558"/>
                    <a:gd name="connsiteY0" fmla="*/ 3854300 h 3854300"/>
                    <a:gd name="connsiteX1" fmla="*/ 347012 w 1417558"/>
                    <a:gd name="connsiteY1" fmla="*/ 0 h 3854300"/>
                    <a:gd name="connsiteX2" fmla="*/ 1417558 w 1417558"/>
                    <a:gd name="connsiteY2" fmla="*/ 3409436 h 3854300"/>
                    <a:gd name="connsiteX3" fmla="*/ 0 w 1417558"/>
                    <a:gd name="connsiteY3" fmla="*/ 3854300 h 3854300"/>
                    <a:gd name="connsiteX0" fmla="*/ 0 w 1315662"/>
                    <a:gd name="connsiteY0" fmla="*/ 3791509 h 3791509"/>
                    <a:gd name="connsiteX1" fmla="*/ 245116 w 1315662"/>
                    <a:gd name="connsiteY1" fmla="*/ 0 h 3791509"/>
                    <a:gd name="connsiteX2" fmla="*/ 1315662 w 1315662"/>
                    <a:gd name="connsiteY2" fmla="*/ 3409436 h 3791509"/>
                    <a:gd name="connsiteX3" fmla="*/ 0 w 1315662"/>
                    <a:gd name="connsiteY3" fmla="*/ 3791509 h 3791509"/>
                    <a:gd name="connsiteX0" fmla="*/ 0 w 1302492"/>
                    <a:gd name="connsiteY0" fmla="*/ 3833013 h 3833013"/>
                    <a:gd name="connsiteX1" fmla="*/ 231946 w 1302492"/>
                    <a:gd name="connsiteY1" fmla="*/ 0 h 3833013"/>
                    <a:gd name="connsiteX2" fmla="*/ 1302492 w 1302492"/>
                    <a:gd name="connsiteY2" fmla="*/ 3409436 h 3833013"/>
                    <a:gd name="connsiteX3" fmla="*/ 0 w 1302492"/>
                    <a:gd name="connsiteY3" fmla="*/ 3833013 h 3833013"/>
                    <a:gd name="connsiteX0" fmla="*/ 0 w 1299794"/>
                    <a:gd name="connsiteY0" fmla="*/ 3815897 h 3815897"/>
                    <a:gd name="connsiteX1" fmla="*/ 229248 w 1299794"/>
                    <a:gd name="connsiteY1" fmla="*/ 0 h 3815897"/>
                    <a:gd name="connsiteX2" fmla="*/ 1299794 w 1299794"/>
                    <a:gd name="connsiteY2" fmla="*/ 3409436 h 3815897"/>
                    <a:gd name="connsiteX3" fmla="*/ 0 w 1299794"/>
                    <a:gd name="connsiteY3" fmla="*/ 3815897 h 3815897"/>
                    <a:gd name="connsiteX0" fmla="*/ 0 w 1341589"/>
                    <a:gd name="connsiteY0" fmla="*/ 3815897 h 3815897"/>
                    <a:gd name="connsiteX1" fmla="*/ 229248 w 1341589"/>
                    <a:gd name="connsiteY1" fmla="*/ 0 h 3815897"/>
                    <a:gd name="connsiteX2" fmla="*/ 1341589 w 1341589"/>
                    <a:gd name="connsiteY2" fmla="*/ 3400238 h 3815897"/>
                    <a:gd name="connsiteX3" fmla="*/ 0 w 1341589"/>
                    <a:gd name="connsiteY3" fmla="*/ 3815897 h 3815897"/>
                    <a:gd name="connsiteX0" fmla="*/ 0 w 1316204"/>
                    <a:gd name="connsiteY0" fmla="*/ 3815897 h 3815897"/>
                    <a:gd name="connsiteX1" fmla="*/ 229248 w 1316204"/>
                    <a:gd name="connsiteY1" fmla="*/ 0 h 3815897"/>
                    <a:gd name="connsiteX2" fmla="*/ 1316204 w 1316204"/>
                    <a:gd name="connsiteY2" fmla="*/ 3408294 h 3815897"/>
                    <a:gd name="connsiteX3" fmla="*/ 0 w 1316204"/>
                    <a:gd name="connsiteY3" fmla="*/ 3815897 h 3815897"/>
                    <a:gd name="connsiteX0" fmla="*/ 178022 w 1086956"/>
                    <a:gd name="connsiteY0" fmla="*/ 3698355 h 3698355"/>
                    <a:gd name="connsiteX1" fmla="*/ 0 w 1086956"/>
                    <a:gd name="connsiteY1" fmla="*/ 0 h 3698355"/>
                    <a:gd name="connsiteX2" fmla="*/ 1086956 w 1086956"/>
                    <a:gd name="connsiteY2" fmla="*/ 3408294 h 3698355"/>
                    <a:gd name="connsiteX3" fmla="*/ 178022 w 1086956"/>
                    <a:gd name="connsiteY3" fmla="*/ 3698355 h 3698355"/>
                    <a:gd name="connsiteX0" fmla="*/ 369342 w 1086956"/>
                    <a:gd name="connsiteY0" fmla="*/ 3637642 h 3637642"/>
                    <a:gd name="connsiteX1" fmla="*/ 0 w 1086956"/>
                    <a:gd name="connsiteY1" fmla="*/ 0 h 3637642"/>
                    <a:gd name="connsiteX2" fmla="*/ 1086956 w 1086956"/>
                    <a:gd name="connsiteY2" fmla="*/ 3408294 h 3637642"/>
                    <a:gd name="connsiteX3" fmla="*/ 369342 w 1086956"/>
                    <a:gd name="connsiteY3" fmla="*/ 3637642 h 3637642"/>
                    <a:gd name="connsiteX0" fmla="*/ 203860 w 921474"/>
                    <a:gd name="connsiteY0" fmla="*/ 3082575 h 3082575"/>
                    <a:gd name="connsiteX1" fmla="*/ 0 w 921474"/>
                    <a:gd name="connsiteY1" fmla="*/ 0 h 3082575"/>
                    <a:gd name="connsiteX2" fmla="*/ 921474 w 921474"/>
                    <a:gd name="connsiteY2" fmla="*/ 2853227 h 3082575"/>
                    <a:gd name="connsiteX3" fmla="*/ 203860 w 921474"/>
                    <a:gd name="connsiteY3" fmla="*/ 3082575 h 3082575"/>
                    <a:gd name="connsiteX0" fmla="*/ 135779 w 921474"/>
                    <a:gd name="connsiteY0" fmla="*/ 3071841 h 3071841"/>
                    <a:gd name="connsiteX1" fmla="*/ 0 w 921474"/>
                    <a:gd name="connsiteY1" fmla="*/ 0 h 3071841"/>
                    <a:gd name="connsiteX2" fmla="*/ 921474 w 921474"/>
                    <a:gd name="connsiteY2" fmla="*/ 2853227 h 3071841"/>
                    <a:gd name="connsiteX3" fmla="*/ 135779 w 921474"/>
                    <a:gd name="connsiteY3" fmla="*/ 3071841 h 3071841"/>
                    <a:gd name="connsiteX0" fmla="*/ 150233 w 921474"/>
                    <a:gd name="connsiteY0" fmla="*/ 3083423 h 3083423"/>
                    <a:gd name="connsiteX1" fmla="*/ 0 w 921474"/>
                    <a:gd name="connsiteY1" fmla="*/ 0 h 3083423"/>
                    <a:gd name="connsiteX2" fmla="*/ 921474 w 921474"/>
                    <a:gd name="connsiteY2" fmla="*/ 2853227 h 3083423"/>
                    <a:gd name="connsiteX3" fmla="*/ 150233 w 921474"/>
                    <a:gd name="connsiteY3" fmla="*/ 3083423 h 3083423"/>
                  </a:gdLst>
                  <a:ahLst/>
                  <a:cxnLst>
                    <a:cxn ang="0">
                      <a:pos x="connsiteX0" y="connsiteY0"/>
                    </a:cxn>
                    <a:cxn ang="0">
                      <a:pos x="connsiteX1" y="connsiteY1"/>
                    </a:cxn>
                    <a:cxn ang="0">
                      <a:pos x="connsiteX2" y="connsiteY2"/>
                    </a:cxn>
                    <a:cxn ang="0">
                      <a:pos x="connsiteX3" y="connsiteY3"/>
                    </a:cxn>
                  </a:cxnLst>
                  <a:rect l="l" t="t" r="r" b="b"/>
                  <a:pathLst>
                    <a:path w="921474" h="3083423">
                      <a:moveTo>
                        <a:pt x="150233" y="3083423"/>
                      </a:moveTo>
                      <a:lnTo>
                        <a:pt x="0" y="0"/>
                      </a:lnTo>
                      <a:lnTo>
                        <a:pt x="921474" y="2853227"/>
                      </a:lnTo>
                      <a:lnTo>
                        <a:pt x="150233" y="3083423"/>
                      </a:lnTo>
                      <a:close/>
                    </a:path>
                  </a:pathLst>
                </a:custGeom>
                <a:solidFill>
                  <a:srgbClr val="CDD9EF"/>
                </a:solidFill>
                <a:ln>
                  <a:solidFill>
                    <a:srgbClr val="CDD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이등변 삼각형 10">
                  <a:extLst>
                    <a:ext uri="{FF2B5EF4-FFF2-40B4-BE49-F238E27FC236}">
                      <a16:creationId xmlns:a16="http://schemas.microsoft.com/office/drawing/2014/main" id="{74BC807F-77DB-4623-987D-A3D3913D3BAB}"/>
                    </a:ext>
                  </a:extLst>
                </p:cNvPr>
                <p:cNvSpPr/>
                <p:nvPr/>
              </p:nvSpPr>
              <p:spPr>
                <a:xfrm rot="879113">
                  <a:off x="1935460" y="31516"/>
                  <a:ext cx="1148143" cy="3723221"/>
                </a:xfrm>
                <a:custGeom>
                  <a:avLst/>
                  <a:gdLst>
                    <a:gd name="connsiteX0" fmla="*/ 0 w 889000"/>
                    <a:gd name="connsiteY0" fmla="*/ 3467100 h 3467100"/>
                    <a:gd name="connsiteX1" fmla="*/ 444500 w 889000"/>
                    <a:gd name="connsiteY1" fmla="*/ 0 h 3467100"/>
                    <a:gd name="connsiteX2" fmla="*/ 889000 w 889000"/>
                    <a:gd name="connsiteY2" fmla="*/ 3467100 h 3467100"/>
                    <a:gd name="connsiteX3" fmla="*/ 0 w 889000"/>
                    <a:gd name="connsiteY3" fmla="*/ 3467100 h 3467100"/>
                    <a:gd name="connsiteX0" fmla="*/ 0 w 889000"/>
                    <a:gd name="connsiteY0" fmla="*/ 3885584 h 3885584"/>
                    <a:gd name="connsiteX1" fmla="*/ 689514 w 889000"/>
                    <a:gd name="connsiteY1" fmla="*/ 0 h 3885584"/>
                    <a:gd name="connsiteX2" fmla="*/ 889000 w 889000"/>
                    <a:gd name="connsiteY2" fmla="*/ 3885584 h 3885584"/>
                    <a:gd name="connsiteX3" fmla="*/ 0 w 889000"/>
                    <a:gd name="connsiteY3" fmla="*/ 3885584 h 3885584"/>
                    <a:gd name="connsiteX0" fmla="*/ 0 w 1741867"/>
                    <a:gd name="connsiteY0" fmla="*/ 3885584 h 4135171"/>
                    <a:gd name="connsiteX1" fmla="*/ 689514 w 1741867"/>
                    <a:gd name="connsiteY1" fmla="*/ 0 h 4135171"/>
                    <a:gd name="connsiteX2" fmla="*/ 1741867 w 1741867"/>
                    <a:gd name="connsiteY2" fmla="*/ 4135171 h 4135171"/>
                    <a:gd name="connsiteX3" fmla="*/ 0 w 1741867"/>
                    <a:gd name="connsiteY3" fmla="*/ 3885584 h 4135171"/>
                    <a:gd name="connsiteX0" fmla="*/ 0 w 1741867"/>
                    <a:gd name="connsiteY0" fmla="*/ 3971593 h 4221180"/>
                    <a:gd name="connsiteX1" fmla="*/ 667027 w 1741867"/>
                    <a:gd name="connsiteY1" fmla="*/ 0 h 4221180"/>
                    <a:gd name="connsiteX2" fmla="*/ 1741867 w 1741867"/>
                    <a:gd name="connsiteY2" fmla="*/ 4221180 h 4221180"/>
                    <a:gd name="connsiteX3" fmla="*/ 0 w 1741867"/>
                    <a:gd name="connsiteY3" fmla="*/ 3971593 h 4221180"/>
                    <a:gd name="connsiteX0" fmla="*/ 0 w 1741867"/>
                    <a:gd name="connsiteY0" fmla="*/ 3965969 h 4215556"/>
                    <a:gd name="connsiteX1" fmla="*/ 707206 w 1741867"/>
                    <a:gd name="connsiteY1" fmla="*/ 0 h 4215556"/>
                    <a:gd name="connsiteX2" fmla="*/ 1741867 w 1741867"/>
                    <a:gd name="connsiteY2" fmla="*/ 4215556 h 4215556"/>
                    <a:gd name="connsiteX3" fmla="*/ 0 w 1741867"/>
                    <a:gd name="connsiteY3" fmla="*/ 3965969 h 4215556"/>
                    <a:gd name="connsiteX0" fmla="*/ 0 w 1879592"/>
                    <a:gd name="connsiteY0" fmla="*/ 2012218 h 4215556"/>
                    <a:gd name="connsiteX1" fmla="*/ 844931 w 1879592"/>
                    <a:gd name="connsiteY1" fmla="*/ 0 h 4215556"/>
                    <a:gd name="connsiteX2" fmla="*/ 1879592 w 1879592"/>
                    <a:gd name="connsiteY2" fmla="*/ 4215556 h 4215556"/>
                    <a:gd name="connsiteX3" fmla="*/ 0 w 1879592"/>
                    <a:gd name="connsiteY3" fmla="*/ 2012218 h 4215556"/>
                    <a:gd name="connsiteX0" fmla="*/ 0 w 1898764"/>
                    <a:gd name="connsiteY0" fmla="*/ 2012218 h 4098621"/>
                    <a:gd name="connsiteX1" fmla="*/ 844931 w 1898764"/>
                    <a:gd name="connsiteY1" fmla="*/ 0 h 4098621"/>
                    <a:gd name="connsiteX2" fmla="*/ 1898764 w 1898764"/>
                    <a:gd name="connsiteY2" fmla="*/ 4098621 h 4098621"/>
                    <a:gd name="connsiteX3" fmla="*/ 0 w 1898764"/>
                    <a:gd name="connsiteY3" fmla="*/ 2012218 h 4098621"/>
                    <a:gd name="connsiteX0" fmla="*/ 0 w 2019068"/>
                    <a:gd name="connsiteY0" fmla="*/ 2135137 h 4098621"/>
                    <a:gd name="connsiteX1" fmla="*/ 965235 w 2019068"/>
                    <a:gd name="connsiteY1" fmla="*/ 0 h 4098621"/>
                    <a:gd name="connsiteX2" fmla="*/ 2019068 w 2019068"/>
                    <a:gd name="connsiteY2" fmla="*/ 4098621 h 4098621"/>
                    <a:gd name="connsiteX3" fmla="*/ 0 w 2019068"/>
                    <a:gd name="connsiteY3" fmla="*/ 2135137 h 4098621"/>
                    <a:gd name="connsiteX0" fmla="*/ 0 w 1778472"/>
                    <a:gd name="connsiteY0" fmla="*/ 2136310 h 4098621"/>
                    <a:gd name="connsiteX1" fmla="*/ 724639 w 1778472"/>
                    <a:gd name="connsiteY1" fmla="*/ 0 h 4098621"/>
                    <a:gd name="connsiteX2" fmla="*/ 1778472 w 1778472"/>
                    <a:gd name="connsiteY2" fmla="*/ 4098621 h 4098621"/>
                    <a:gd name="connsiteX3" fmla="*/ 0 w 1778472"/>
                    <a:gd name="connsiteY3" fmla="*/ 2136310 h 4098621"/>
                    <a:gd name="connsiteX0" fmla="*/ 0 w 1586143"/>
                    <a:gd name="connsiteY0" fmla="*/ 2105120 h 4098621"/>
                    <a:gd name="connsiteX1" fmla="*/ 532310 w 1586143"/>
                    <a:gd name="connsiteY1" fmla="*/ 0 h 4098621"/>
                    <a:gd name="connsiteX2" fmla="*/ 1586143 w 1586143"/>
                    <a:gd name="connsiteY2" fmla="*/ 4098621 h 4098621"/>
                    <a:gd name="connsiteX3" fmla="*/ 0 w 1586143"/>
                    <a:gd name="connsiteY3" fmla="*/ 2105120 h 4098621"/>
                    <a:gd name="connsiteX0" fmla="*/ 0 w 1519280"/>
                    <a:gd name="connsiteY0" fmla="*/ 2093982 h 4098621"/>
                    <a:gd name="connsiteX1" fmla="*/ 465447 w 1519280"/>
                    <a:gd name="connsiteY1" fmla="*/ 0 h 4098621"/>
                    <a:gd name="connsiteX2" fmla="*/ 1519280 w 1519280"/>
                    <a:gd name="connsiteY2" fmla="*/ 4098621 h 4098621"/>
                    <a:gd name="connsiteX3" fmla="*/ 0 w 1519280"/>
                    <a:gd name="connsiteY3" fmla="*/ 2093982 h 4098621"/>
                    <a:gd name="connsiteX0" fmla="*/ 0 w 1487041"/>
                    <a:gd name="connsiteY0" fmla="*/ 2093982 h 3925791"/>
                    <a:gd name="connsiteX1" fmla="*/ 465447 w 1487041"/>
                    <a:gd name="connsiteY1" fmla="*/ 0 h 3925791"/>
                    <a:gd name="connsiteX2" fmla="*/ 1487041 w 1487041"/>
                    <a:gd name="connsiteY2" fmla="*/ 3925791 h 3925791"/>
                    <a:gd name="connsiteX3" fmla="*/ 0 w 1487041"/>
                    <a:gd name="connsiteY3" fmla="*/ 2093982 h 3925791"/>
                    <a:gd name="connsiteX0" fmla="*/ 0 w 1362107"/>
                    <a:gd name="connsiteY0" fmla="*/ 2125037 h 3925791"/>
                    <a:gd name="connsiteX1" fmla="*/ 340513 w 1362107"/>
                    <a:gd name="connsiteY1" fmla="*/ 0 h 3925791"/>
                    <a:gd name="connsiteX2" fmla="*/ 1362107 w 1362107"/>
                    <a:gd name="connsiteY2" fmla="*/ 3925791 h 3925791"/>
                    <a:gd name="connsiteX3" fmla="*/ 0 w 1362107"/>
                    <a:gd name="connsiteY3" fmla="*/ 2125037 h 3925791"/>
                    <a:gd name="connsiteX0" fmla="*/ 0 w 1275019"/>
                    <a:gd name="connsiteY0" fmla="*/ 2112887 h 3925791"/>
                    <a:gd name="connsiteX1" fmla="*/ 253425 w 1275019"/>
                    <a:gd name="connsiteY1" fmla="*/ 0 h 3925791"/>
                    <a:gd name="connsiteX2" fmla="*/ 1275019 w 1275019"/>
                    <a:gd name="connsiteY2" fmla="*/ 3925791 h 3925791"/>
                    <a:gd name="connsiteX3" fmla="*/ 0 w 1275019"/>
                    <a:gd name="connsiteY3" fmla="*/ 2112887 h 3925791"/>
                    <a:gd name="connsiteX0" fmla="*/ 0 w 1203456"/>
                    <a:gd name="connsiteY0" fmla="*/ 2163204 h 3925791"/>
                    <a:gd name="connsiteX1" fmla="*/ 181862 w 1203456"/>
                    <a:gd name="connsiteY1" fmla="*/ 0 h 3925791"/>
                    <a:gd name="connsiteX2" fmla="*/ 1203456 w 1203456"/>
                    <a:gd name="connsiteY2" fmla="*/ 3925791 h 3925791"/>
                    <a:gd name="connsiteX3" fmla="*/ 0 w 1203456"/>
                    <a:gd name="connsiteY3" fmla="*/ 2163204 h 3925791"/>
                    <a:gd name="connsiteX0" fmla="*/ 0 w 1136748"/>
                    <a:gd name="connsiteY0" fmla="*/ 2163204 h 3758814"/>
                    <a:gd name="connsiteX1" fmla="*/ 181862 w 1136748"/>
                    <a:gd name="connsiteY1" fmla="*/ 0 h 3758814"/>
                    <a:gd name="connsiteX2" fmla="*/ 1136748 w 1136748"/>
                    <a:gd name="connsiteY2" fmla="*/ 3758814 h 3758814"/>
                    <a:gd name="connsiteX3" fmla="*/ 0 w 1136748"/>
                    <a:gd name="connsiteY3" fmla="*/ 2163204 h 3758814"/>
                    <a:gd name="connsiteX0" fmla="*/ 0 w 1190365"/>
                    <a:gd name="connsiteY0" fmla="*/ 2163204 h 3744796"/>
                    <a:gd name="connsiteX1" fmla="*/ 181862 w 1190365"/>
                    <a:gd name="connsiteY1" fmla="*/ 0 h 3744796"/>
                    <a:gd name="connsiteX2" fmla="*/ 1190365 w 1190365"/>
                    <a:gd name="connsiteY2" fmla="*/ 3744796 h 3744796"/>
                    <a:gd name="connsiteX3" fmla="*/ 0 w 1190365"/>
                    <a:gd name="connsiteY3" fmla="*/ 2163204 h 3744796"/>
                    <a:gd name="connsiteX0" fmla="*/ 0 w 1161221"/>
                    <a:gd name="connsiteY0" fmla="*/ 2163204 h 3742868"/>
                    <a:gd name="connsiteX1" fmla="*/ 181862 w 1161221"/>
                    <a:gd name="connsiteY1" fmla="*/ 0 h 3742868"/>
                    <a:gd name="connsiteX2" fmla="*/ 1161221 w 1161221"/>
                    <a:gd name="connsiteY2" fmla="*/ 3742868 h 3742868"/>
                    <a:gd name="connsiteX3" fmla="*/ 0 w 1161221"/>
                    <a:gd name="connsiteY3" fmla="*/ 2163204 h 3742868"/>
                    <a:gd name="connsiteX0" fmla="*/ 0 w 1136341"/>
                    <a:gd name="connsiteY0" fmla="*/ 2163204 h 3720732"/>
                    <a:gd name="connsiteX1" fmla="*/ 181862 w 1136341"/>
                    <a:gd name="connsiteY1" fmla="*/ 0 h 3720732"/>
                    <a:gd name="connsiteX2" fmla="*/ 1136341 w 1136341"/>
                    <a:gd name="connsiteY2" fmla="*/ 3720732 h 3720732"/>
                    <a:gd name="connsiteX3" fmla="*/ 0 w 1136341"/>
                    <a:gd name="connsiteY3" fmla="*/ 2163204 h 3720732"/>
                    <a:gd name="connsiteX0" fmla="*/ 0 w 1148143"/>
                    <a:gd name="connsiteY0" fmla="*/ 2163204 h 3723221"/>
                    <a:gd name="connsiteX1" fmla="*/ 181862 w 1148143"/>
                    <a:gd name="connsiteY1" fmla="*/ 0 h 3723221"/>
                    <a:gd name="connsiteX2" fmla="*/ 1148143 w 1148143"/>
                    <a:gd name="connsiteY2" fmla="*/ 3723221 h 3723221"/>
                    <a:gd name="connsiteX3" fmla="*/ 0 w 1148143"/>
                    <a:gd name="connsiteY3" fmla="*/ 2163204 h 3723221"/>
                  </a:gdLst>
                  <a:ahLst/>
                  <a:cxnLst>
                    <a:cxn ang="0">
                      <a:pos x="connsiteX0" y="connsiteY0"/>
                    </a:cxn>
                    <a:cxn ang="0">
                      <a:pos x="connsiteX1" y="connsiteY1"/>
                    </a:cxn>
                    <a:cxn ang="0">
                      <a:pos x="connsiteX2" y="connsiteY2"/>
                    </a:cxn>
                    <a:cxn ang="0">
                      <a:pos x="connsiteX3" y="connsiteY3"/>
                    </a:cxn>
                  </a:cxnLst>
                  <a:rect l="l" t="t" r="r" b="b"/>
                  <a:pathLst>
                    <a:path w="1148143" h="3723221">
                      <a:moveTo>
                        <a:pt x="0" y="2163204"/>
                      </a:moveTo>
                      <a:lnTo>
                        <a:pt x="181862" y="0"/>
                      </a:lnTo>
                      <a:lnTo>
                        <a:pt x="1148143" y="3723221"/>
                      </a:lnTo>
                      <a:lnTo>
                        <a:pt x="0" y="2163204"/>
                      </a:lnTo>
                      <a:close/>
                    </a:path>
                  </a:pathLst>
                </a:cu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이등변 삼각형 11">
                  <a:extLst>
                    <a:ext uri="{FF2B5EF4-FFF2-40B4-BE49-F238E27FC236}">
                      <a16:creationId xmlns:a16="http://schemas.microsoft.com/office/drawing/2014/main" id="{18225205-941B-45F6-8690-EC4629DCD60E}"/>
                    </a:ext>
                  </a:extLst>
                </p:cNvPr>
                <p:cNvSpPr/>
                <p:nvPr/>
              </p:nvSpPr>
              <p:spPr>
                <a:xfrm rot="21393995">
                  <a:off x="1978170" y="2960089"/>
                  <a:ext cx="731223" cy="3898764"/>
                </a:xfrm>
                <a:custGeom>
                  <a:avLst/>
                  <a:gdLst>
                    <a:gd name="connsiteX0" fmla="*/ 0 w 1179095"/>
                    <a:gd name="connsiteY0" fmla="*/ 2440749 h 2440749"/>
                    <a:gd name="connsiteX1" fmla="*/ 589548 w 1179095"/>
                    <a:gd name="connsiteY1" fmla="*/ 0 h 2440749"/>
                    <a:gd name="connsiteX2" fmla="*/ 1179095 w 1179095"/>
                    <a:gd name="connsiteY2" fmla="*/ 2440749 h 2440749"/>
                    <a:gd name="connsiteX3" fmla="*/ 0 w 1179095"/>
                    <a:gd name="connsiteY3" fmla="*/ 2440749 h 2440749"/>
                    <a:gd name="connsiteX0" fmla="*/ 0 w 1536994"/>
                    <a:gd name="connsiteY0" fmla="*/ 2440749 h 2703286"/>
                    <a:gd name="connsiteX1" fmla="*/ 589548 w 1536994"/>
                    <a:gd name="connsiteY1" fmla="*/ 0 h 2703286"/>
                    <a:gd name="connsiteX2" fmla="*/ 1536994 w 1536994"/>
                    <a:gd name="connsiteY2" fmla="*/ 2703286 h 2703286"/>
                    <a:gd name="connsiteX3" fmla="*/ 0 w 1536994"/>
                    <a:gd name="connsiteY3" fmla="*/ 2440749 h 2703286"/>
                    <a:gd name="connsiteX0" fmla="*/ 0 w 1574946"/>
                    <a:gd name="connsiteY0" fmla="*/ 2440749 h 2874308"/>
                    <a:gd name="connsiteX1" fmla="*/ 589548 w 1574946"/>
                    <a:gd name="connsiteY1" fmla="*/ 0 h 2874308"/>
                    <a:gd name="connsiteX2" fmla="*/ 1574946 w 1574946"/>
                    <a:gd name="connsiteY2" fmla="*/ 2874308 h 2874308"/>
                    <a:gd name="connsiteX3" fmla="*/ 0 w 1574946"/>
                    <a:gd name="connsiteY3" fmla="*/ 2440749 h 2874308"/>
                    <a:gd name="connsiteX0" fmla="*/ 0 w 1796067"/>
                    <a:gd name="connsiteY0" fmla="*/ 3465205 h 3898764"/>
                    <a:gd name="connsiteX1" fmla="*/ 1796067 w 1796067"/>
                    <a:gd name="connsiteY1" fmla="*/ 0 h 3898764"/>
                    <a:gd name="connsiteX2" fmla="*/ 1574946 w 1796067"/>
                    <a:gd name="connsiteY2" fmla="*/ 3898764 h 3898764"/>
                    <a:gd name="connsiteX3" fmla="*/ 0 w 1796067"/>
                    <a:gd name="connsiteY3" fmla="*/ 3465205 h 3898764"/>
                    <a:gd name="connsiteX0" fmla="*/ 0 w 1593583"/>
                    <a:gd name="connsiteY0" fmla="*/ 2501043 h 3898764"/>
                    <a:gd name="connsiteX1" fmla="*/ 1593583 w 1593583"/>
                    <a:gd name="connsiteY1" fmla="*/ 0 h 3898764"/>
                    <a:gd name="connsiteX2" fmla="*/ 1372462 w 1593583"/>
                    <a:gd name="connsiteY2" fmla="*/ 3898764 h 3898764"/>
                    <a:gd name="connsiteX3" fmla="*/ 0 w 1593583"/>
                    <a:gd name="connsiteY3" fmla="*/ 2501043 h 3898764"/>
                    <a:gd name="connsiteX0" fmla="*/ 0 w 1522388"/>
                    <a:gd name="connsiteY0" fmla="*/ 2459513 h 3898764"/>
                    <a:gd name="connsiteX1" fmla="*/ 1522388 w 1522388"/>
                    <a:gd name="connsiteY1" fmla="*/ 0 h 3898764"/>
                    <a:gd name="connsiteX2" fmla="*/ 1301267 w 1522388"/>
                    <a:gd name="connsiteY2" fmla="*/ 3898764 h 3898764"/>
                    <a:gd name="connsiteX3" fmla="*/ 0 w 1522388"/>
                    <a:gd name="connsiteY3" fmla="*/ 2459513 h 3898764"/>
                    <a:gd name="connsiteX0" fmla="*/ 0 w 1491811"/>
                    <a:gd name="connsiteY0" fmla="*/ 2140732 h 3898764"/>
                    <a:gd name="connsiteX1" fmla="*/ 1491811 w 1491811"/>
                    <a:gd name="connsiteY1" fmla="*/ 0 h 3898764"/>
                    <a:gd name="connsiteX2" fmla="*/ 1270690 w 1491811"/>
                    <a:gd name="connsiteY2" fmla="*/ 3898764 h 3898764"/>
                    <a:gd name="connsiteX3" fmla="*/ 0 w 1491811"/>
                    <a:gd name="connsiteY3" fmla="*/ 2140732 h 3898764"/>
                    <a:gd name="connsiteX0" fmla="*/ 0 w 1621954"/>
                    <a:gd name="connsiteY0" fmla="*/ 1847276 h 3898764"/>
                    <a:gd name="connsiteX1" fmla="*/ 1621954 w 1621954"/>
                    <a:gd name="connsiteY1" fmla="*/ 0 h 3898764"/>
                    <a:gd name="connsiteX2" fmla="*/ 1400833 w 1621954"/>
                    <a:gd name="connsiteY2" fmla="*/ 3898764 h 3898764"/>
                    <a:gd name="connsiteX3" fmla="*/ 0 w 1621954"/>
                    <a:gd name="connsiteY3" fmla="*/ 1847276 h 3898764"/>
                    <a:gd name="connsiteX0" fmla="*/ 0 w 1406296"/>
                    <a:gd name="connsiteY0" fmla="*/ 1875740 h 3898764"/>
                    <a:gd name="connsiteX1" fmla="*/ 1406296 w 1406296"/>
                    <a:gd name="connsiteY1" fmla="*/ 0 h 3898764"/>
                    <a:gd name="connsiteX2" fmla="*/ 1185175 w 1406296"/>
                    <a:gd name="connsiteY2" fmla="*/ 3898764 h 3898764"/>
                    <a:gd name="connsiteX3" fmla="*/ 0 w 1406296"/>
                    <a:gd name="connsiteY3" fmla="*/ 1875740 h 3898764"/>
                    <a:gd name="connsiteX0" fmla="*/ 0 w 1361753"/>
                    <a:gd name="connsiteY0" fmla="*/ 1896733 h 3898764"/>
                    <a:gd name="connsiteX1" fmla="*/ 1361753 w 1361753"/>
                    <a:gd name="connsiteY1" fmla="*/ 0 h 3898764"/>
                    <a:gd name="connsiteX2" fmla="*/ 1140632 w 1361753"/>
                    <a:gd name="connsiteY2" fmla="*/ 3898764 h 3898764"/>
                    <a:gd name="connsiteX3" fmla="*/ 0 w 1361753"/>
                    <a:gd name="connsiteY3" fmla="*/ 1896733 h 3898764"/>
                    <a:gd name="connsiteX0" fmla="*/ 0 w 1279603"/>
                    <a:gd name="connsiteY0" fmla="*/ 1915540 h 3898764"/>
                    <a:gd name="connsiteX1" fmla="*/ 1279603 w 1279603"/>
                    <a:gd name="connsiteY1" fmla="*/ 0 h 3898764"/>
                    <a:gd name="connsiteX2" fmla="*/ 1058482 w 1279603"/>
                    <a:gd name="connsiteY2" fmla="*/ 3898764 h 3898764"/>
                    <a:gd name="connsiteX3" fmla="*/ 0 w 1279603"/>
                    <a:gd name="connsiteY3" fmla="*/ 1915540 h 3898764"/>
                    <a:gd name="connsiteX0" fmla="*/ 0 w 1107482"/>
                    <a:gd name="connsiteY0" fmla="*/ 1954947 h 3898764"/>
                    <a:gd name="connsiteX1" fmla="*/ 1107482 w 1107482"/>
                    <a:gd name="connsiteY1" fmla="*/ 0 h 3898764"/>
                    <a:gd name="connsiteX2" fmla="*/ 886361 w 1107482"/>
                    <a:gd name="connsiteY2" fmla="*/ 3898764 h 3898764"/>
                    <a:gd name="connsiteX3" fmla="*/ 0 w 1107482"/>
                    <a:gd name="connsiteY3" fmla="*/ 1954947 h 3898764"/>
                    <a:gd name="connsiteX0" fmla="*/ 0 w 969943"/>
                    <a:gd name="connsiteY0" fmla="*/ 1963199 h 3898764"/>
                    <a:gd name="connsiteX1" fmla="*/ 969943 w 969943"/>
                    <a:gd name="connsiteY1" fmla="*/ 0 h 3898764"/>
                    <a:gd name="connsiteX2" fmla="*/ 748822 w 969943"/>
                    <a:gd name="connsiteY2" fmla="*/ 3898764 h 3898764"/>
                    <a:gd name="connsiteX3" fmla="*/ 0 w 969943"/>
                    <a:gd name="connsiteY3" fmla="*/ 1963199 h 3898764"/>
                    <a:gd name="connsiteX0" fmla="*/ 0 w 1018456"/>
                    <a:gd name="connsiteY0" fmla="*/ 1935191 h 3898764"/>
                    <a:gd name="connsiteX1" fmla="*/ 1018456 w 1018456"/>
                    <a:gd name="connsiteY1" fmla="*/ 0 h 3898764"/>
                    <a:gd name="connsiteX2" fmla="*/ 797335 w 1018456"/>
                    <a:gd name="connsiteY2" fmla="*/ 3898764 h 3898764"/>
                    <a:gd name="connsiteX3" fmla="*/ 0 w 1018456"/>
                    <a:gd name="connsiteY3" fmla="*/ 1935191 h 3898764"/>
                    <a:gd name="connsiteX0" fmla="*/ 0 w 1000122"/>
                    <a:gd name="connsiteY0" fmla="*/ 1828756 h 3898764"/>
                    <a:gd name="connsiteX1" fmla="*/ 1000122 w 1000122"/>
                    <a:gd name="connsiteY1" fmla="*/ 0 h 3898764"/>
                    <a:gd name="connsiteX2" fmla="*/ 779001 w 1000122"/>
                    <a:gd name="connsiteY2" fmla="*/ 3898764 h 3898764"/>
                    <a:gd name="connsiteX3" fmla="*/ 0 w 1000122"/>
                    <a:gd name="connsiteY3" fmla="*/ 1828756 h 3898764"/>
                    <a:gd name="connsiteX0" fmla="*/ 0 w 800998"/>
                    <a:gd name="connsiteY0" fmla="*/ 1866689 h 3898764"/>
                    <a:gd name="connsiteX1" fmla="*/ 800998 w 800998"/>
                    <a:gd name="connsiteY1" fmla="*/ 0 h 3898764"/>
                    <a:gd name="connsiteX2" fmla="*/ 579877 w 800998"/>
                    <a:gd name="connsiteY2" fmla="*/ 3898764 h 3898764"/>
                    <a:gd name="connsiteX3" fmla="*/ 0 w 800998"/>
                    <a:gd name="connsiteY3" fmla="*/ 1866689 h 3898764"/>
                    <a:gd name="connsiteX0" fmla="*/ 0 w 731223"/>
                    <a:gd name="connsiteY0" fmla="*/ 1891232 h 3898764"/>
                    <a:gd name="connsiteX1" fmla="*/ 731223 w 731223"/>
                    <a:gd name="connsiteY1" fmla="*/ 0 h 3898764"/>
                    <a:gd name="connsiteX2" fmla="*/ 510102 w 731223"/>
                    <a:gd name="connsiteY2" fmla="*/ 3898764 h 3898764"/>
                    <a:gd name="connsiteX3" fmla="*/ 0 w 731223"/>
                    <a:gd name="connsiteY3" fmla="*/ 1891232 h 3898764"/>
                  </a:gdLst>
                  <a:ahLst/>
                  <a:cxnLst>
                    <a:cxn ang="0">
                      <a:pos x="connsiteX0" y="connsiteY0"/>
                    </a:cxn>
                    <a:cxn ang="0">
                      <a:pos x="connsiteX1" y="connsiteY1"/>
                    </a:cxn>
                    <a:cxn ang="0">
                      <a:pos x="connsiteX2" y="connsiteY2"/>
                    </a:cxn>
                    <a:cxn ang="0">
                      <a:pos x="connsiteX3" y="connsiteY3"/>
                    </a:cxn>
                  </a:cxnLst>
                  <a:rect l="l" t="t" r="r" b="b"/>
                  <a:pathLst>
                    <a:path w="731223" h="3898764">
                      <a:moveTo>
                        <a:pt x="0" y="1891232"/>
                      </a:moveTo>
                      <a:lnTo>
                        <a:pt x="731223" y="0"/>
                      </a:lnTo>
                      <a:lnTo>
                        <a:pt x="510102" y="3898764"/>
                      </a:lnTo>
                      <a:lnTo>
                        <a:pt x="0" y="1891232"/>
                      </a:lnTo>
                      <a:close/>
                    </a:path>
                  </a:pathLst>
                </a:cu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이등변 삼각형 13">
                  <a:extLst>
                    <a:ext uri="{FF2B5EF4-FFF2-40B4-BE49-F238E27FC236}">
                      <a16:creationId xmlns:a16="http://schemas.microsoft.com/office/drawing/2014/main" id="{1882D196-998E-471D-9B60-016E36FB4C2D}"/>
                    </a:ext>
                  </a:extLst>
                </p:cNvPr>
                <p:cNvSpPr/>
                <p:nvPr/>
              </p:nvSpPr>
              <p:spPr>
                <a:xfrm rot="1348991">
                  <a:off x="1962258" y="87219"/>
                  <a:ext cx="1192088" cy="2623057"/>
                </a:xfrm>
                <a:custGeom>
                  <a:avLst/>
                  <a:gdLst>
                    <a:gd name="connsiteX0" fmla="*/ 0 w 1163617"/>
                    <a:gd name="connsiteY0" fmla="*/ 2032791 h 2032791"/>
                    <a:gd name="connsiteX1" fmla="*/ 581809 w 1163617"/>
                    <a:gd name="connsiteY1" fmla="*/ 0 h 2032791"/>
                    <a:gd name="connsiteX2" fmla="*/ 1163617 w 1163617"/>
                    <a:gd name="connsiteY2" fmla="*/ 2032791 h 2032791"/>
                    <a:gd name="connsiteX3" fmla="*/ 0 w 1163617"/>
                    <a:gd name="connsiteY3" fmla="*/ 2032791 h 2032791"/>
                    <a:gd name="connsiteX0" fmla="*/ 0 w 1584490"/>
                    <a:gd name="connsiteY0" fmla="*/ 2032791 h 2518350"/>
                    <a:gd name="connsiteX1" fmla="*/ 581809 w 1584490"/>
                    <a:gd name="connsiteY1" fmla="*/ 0 h 2518350"/>
                    <a:gd name="connsiteX2" fmla="*/ 1584490 w 1584490"/>
                    <a:gd name="connsiteY2" fmla="*/ 2518350 h 2518350"/>
                    <a:gd name="connsiteX3" fmla="*/ 0 w 1584490"/>
                    <a:gd name="connsiteY3" fmla="*/ 2032791 h 2518350"/>
                    <a:gd name="connsiteX0" fmla="*/ 0 w 1601142"/>
                    <a:gd name="connsiteY0" fmla="*/ 1992558 h 2518350"/>
                    <a:gd name="connsiteX1" fmla="*/ 598461 w 1601142"/>
                    <a:gd name="connsiteY1" fmla="*/ 0 h 2518350"/>
                    <a:gd name="connsiteX2" fmla="*/ 1601142 w 1601142"/>
                    <a:gd name="connsiteY2" fmla="*/ 2518350 h 2518350"/>
                    <a:gd name="connsiteX3" fmla="*/ 0 w 1601142"/>
                    <a:gd name="connsiteY3" fmla="*/ 1992558 h 2518350"/>
                    <a:gd name="connsiteX0" fmla="*/ 0 w 1597399"/>
                    <a:gd name="connsiteY0" fmla="*/ 1940096 h 2518350"/>
                    <a:gd name="connsiteX1" fmla="*/ 594718 w 1597399"/>
                    <a:gd name="connsiteY1" fmla="*/ 0 h 2518350"/>
                    <a:gd name="connsiteX2" fmla="*/ 1597399 w 1597399"/>
                    <a:gd name="connsiteY2" fmla="*/ 2518350 h 2518350"/>
                    <a:gd name="connsiteX3" fmla="*/ 0 w 1597399"/>
                    <a:gd name="connsiteY3" fmla="*/ 1940096 h 2518350"/>
                    <a:gd name="connsiteX0" fmla="*/ 0 w 1597399"/>
                    <a:gd name="connsiteY0" fmla="*/ 1948715 h 2526969"/>
                    <a:gd name="connsiteX1" fmla="*/ 584787 w 1597399"/>
                    <a:gd name="connsiteY1" fmla="*/ 0 h 2526969"/>
                    <a:gd name="connsiteX2" fmla="*/ 1597399 w 1597399"/>
                    <a:gd name="connsiteY2" fmla="*/ 2526969 h 2526969"/>
                    <a:gd name="connsiteX3" fmla="*/ 0 w 1597399"/>
                    <a:gd name="connsiteY3" fmla="*/ 1948715 h 2526969"/>
                    <a:gd name="connsiteX0" fmla="*/ 0 w 1597399"/>
                    <a:gd name="connsiteY0" fmla="*/ 1935599 h 2513853"/>
                    <a:gd name="connsiteX1" fmla="*/ 583852 w 1597399"/>
                    <a:gd name="connsiteY1" fmla="*/ 0 h 2513853"/>
                    <a:gd name="connsiteX2" fmla="*/ 1597399 w 1597399"/>
                    <a:gd name="connsiteY2" fmla="*/ 2513853 h 2513853"/>
                    <a:gd name="connsiteX3" fmla="*/ 0 w 1597399"/>
                    <a:gd name="connsiteY3" fmla="*/ 1935599 h 2513853"/>
                    <a:gd name="connsiteX0" fmla="*/ 0 w 1680225"/>
                    <a:gd name="connsiteY0" fmla="*/ 1935599 h 2683226"/>
                    <a:gd name="connsiteX1" fmla="*/ 583852 w 1680225"/>
                    <a:gd name="connsiteY1" fmla="*/ 0 h 2683226"/>
                    <a:gd name="connsiteX2" fmla="*/ 1680225 w 1680225"/>
                    <a:gd name="connsiteY2" fmla="*/ 2683226 h 2683226"/>
                    <a:gd name="connsiteX3" fmla="*/ 0 w 1680225"/>
                    <a:gd name="connsiteY3" fmla="*/ 1935599 h 2683226"/>
                    <a:gd name="connsiteX0" fmla="*/ 0 w 1602018"/>
                    <a:gd name="connsiteY0" fmla="*/ 1670941 h 2683226"/>
                    <a:gd name="connsiteX1" fmla="*/ 505645 w 1602018"/>
                    <a:gd name="connsiteY1" fmla="*/ 0 h 2683226"/>
                    <a:gd name="connsiteX2" fmla="*/ 1602018 w 1602018"/>
                    <a:gd name="connsiteY2" fmla="*/ 2683226 h 2683226"/>
                    <a:gd name="connsiteX3" fmla="*/ 0 w 1602018"/>
                    <a:gd name="connsiteY3" fmla="*/ 1670941 h 2683226"/>
                    <a:gd name="connsiteX0" fmla="*/ 0 w 1585256"/>
                    <a:gd name="connsiteY0" fmla="*/ 1598652 h 2683226"/>
                    <a:gd name="connsiteX1" fmla="*/ 488883 w 1585256"/>
                    <a:gd name="connsiteY1" fmla="*/ 0 h 2683226"/>
                    <a:gd name="connsiteX2" fmla="*/ 1585256 w 1585256"/>
                    <a:gd name="connsiteY2" fmla="*/ 2683226 h 2683226"/>
                    <a:gd name="connsiteX3" fmla="*/ 0 w 1585256"/>
                    <a:gd name="connsiteY3" fmla="*/ 1598652 h 2683226"/>
                    <a:gd name="connsiteX0" fmla="*/ 0 w 1547950"/>
                    <a:gd name="connsiteY0" fmla="*/ 1479042 h 2683226"/>
                    <a:gd name="connsiteX1" fmla="*/ 451577 w 1547950"/>
                    <a:gd name="connsiteY1" fmla="*/ 0 h 2683226"/>
                    <a:gd name="connsiteX2" fmla="*/ 1547950 w 1547950"/>
                    <a:gd name="connsiteY2" fmla="*/ 2683226 h 2683226"/>
                    <a:gd name="connsiteX3" fmla="*/ 0 w 1547950"/>
                    <a:gd name="connsiteY3" fmla="*/ 1479042 h 2683226"/>
                    <a:gd name="connsiteX0" fmla="*/ 0 w 1574014"/>
                    <a:gd name="connsiteY0" fmla="*/ 1541914 h 2683226"/>
                    <a:gd name="connsiteX1" fmla="*/ 477641 w 1574014"/>
                    <a:gd name="connsiteY1" fmla="*/ 0 h 2683226"/>
                    <a:gd name="connsiteX2" fmla="*/ 1574014 w 1574014"/>
                    <a:gd name="connsiteY2" fmla="*/ 2683226 h 2683226"/>
                    <a:gd name="connsiteX3" fmla="*/ 0 w 1574014"/>
                    <a:gd name="connsiteY3" fmla="*/ 1541914 h 2683226"/>
                    <a:gd name="connsiteX0" fmla="*/ 0 w 1561308"/>
                    <a:gd name="connsiteY0" fmla="*/ 1536655 h 2683226"/>
                    <a:gd name="connsiteX1" fmla="*/ 464935 w 1561308"/>
                    <a:gd name="connsiteY1" fmla="*/ 0 h 2683226"/>
                    <a:gd name="connsiteX2" fmla="*/ 1561308 w 1561308"/>
                    <a:gd name="connsiteY2" fmla="*/ 2683226 h 2683226"/>
                    <a:gd name="connsiteX3" fmla="*/ 0 w 1561308"/>
                    <a:gd name="connsiteY3" fmla="*/ 1536655 h 2683226"/>
                    <a:gd name="connsiteX0" fmla="*/ 0 w 1384018"/>
                    <a:gd name="connsiteY0" fmla="*/ 1681332 h 2683226"/>
                    <a:gd name="connsiteX1" fmla="*/ 287645 w 1384018"/>
                    <a:gd name="connsiteY1" fmla="*/ 0 h 2683226"/>
                    <a:gd name="connsiteX2" fmla="*/ 1384018 w 1384018"/>
                    <a:gd name="connsiteY2" fmla="*/ 2683226 h 2683226"/>
                    <a:gd name="connsiteX3" fmla="*/ 0 w 1384018"/>
                    <a:gd name="connsiteY3" fmla="*/ 1681332 h 2683226"/>
                    <a:gd name="connsiteX0" fmla="*/ 0 w 1423086"/>
                    <a:gd name="connsiteY0" fmla="*/ 1656134 h 2683226"/>
                    <a:gd name="connsiteX1" fmla="*/ 326713 w 1423086"/>
                    <a:gd name="connsiteY1" fmla="*/ 0 h 2683226"/>
                    <a:gd name="connsiteX2" fmla="*/ 1423086 w 1423086"/>
                    <a:gd name="connsiteY2" fmla="*/ 2683226 h 2683226"/>
                    <a:gd name="connsiteX3" fmla="*/ 0 w 1423086"/>
                    <a:gd name="connsiteY3" fmla="*/ 1656134 h 2683226"/>
                    <a:gd name="connsiteX0" fmla="*/ 0 w 1400367"/>
                    <a:gd name="connsiteY0" fmla="*/ 1567561 h 2683226"/>
                    <a:gd name="connsiteX1" fmla="*/ 303994 w 1400367"/>
                    <a:gd name="connsiteY1" fmla="*/ 0 h 2683226"/>
                    <a:gd name="connsiteX2" fmla="*/ 1400367 w 1400367"/>
                    <a:gd name="connsiteY2" fmla="*/ 2683226 h 2683226"/>
                    <a:gd name="connsiteX3" fmla="*/ 0 w 1400367"/>
                    <a:gd name="connsiteY3" fmla="*/ 1567561 h 2683226"/>
                    <a:gd name="connsiteX0" fmla="*/ 0 w 1282266"/>
                    <a:gd name="connsiteY0" fmla="*/ 1554027 h 2683226"/>
                    <a:gd name="connsiteX1" fmla="*/ 185893 w 1282266"/>
                    <a:gd name="connsiteY1" fmla="*/ 0 h 2683226"/>
                    <a:gd name="connsiteX2" fmla="*/ 1282266 w 1282266"/>
                    <a:gd name="connsiteY2" fmla="*/ 2683226 h 2683226"/>
                    <a:gd name="connsiteX3" fmla="*/ 0 w 1282266"/>
                    <a:gd name="connsiteY3" fmla="*/ 1554027 h 2683226"/>
                    <a:gd name="connsiteX0" fmla="*/ 0 w 1269858"/>
                    <a:gd name="connsiteY0" fmla="*/ 1480048 h 2683226"/>
                    <a:gd name="connsiteX1" fmla="*/ 173485 w 1269858"/>
                    <a:gd name="connsiteY1" fmla="*/ 0 h 2683226"/>
                    <a:gd name="connsiteX2" fmla="*/ 1269858 w 1269858"/>
                    <a:gd name="connsiteY2" fmla="*/ 2683226 h 2683226"/>
                    <a:gd name="connsiteX3" fmla="*/ 0 w 1269858"/>
                    <a:gd name="connsiteY3" fmla="*/ 1480048 h 2683226"/>
                    <a:gd name="connsiteX0" fmla="*/ 0 w 1281003"/>
                    <a:gd name="connsiteY0" fmla="*/ 1536292 h 2683226"/>
                    <a:gd name="connsiteX1" fmla="*/ 184630 w 1281003"/>
                    <a:gd name="connsiteY1" fmla="*/ 0 h 2683226"/>
                    <a:gd name="connsiteX2" fmla="*/ 1281003 w 1281003"/>
                    <a:gd name="connsiteY2" fmla="*/ 2683226 h 2683226"/>
                    <a:gd name="connsiteX3" fmla="*/ 0 w 1281003"/>
                    <a:gd name="connsiteY3" fmla="*/ 1536292 h 2683226"/>
                    <a:gd name="connsiteX0" fmla="*/ 0 w 1229969"/>
                    <a:gd name="connsiteY0" fmla="*/ 1515171 h 2683226"/>
                    <a:gd name="connsiteX1" fmla="*/ 133596 w 1229969"/>
                    <a:gd name="connsiteY1" fmla="*/ 0 h 2683226"/>
                    <a:gd name="connsiteX2" fmla="*/ 1229969 w 1229969"/>
                    <a:gd name="connsiteY2" fmla="*/ 2683226 h 2683226"/>
                    <a:gd name="connsiteX3" fmla="*/ 0 w 1229969"/>
                    <a:gd name="connsiteY3" fmla="*/ 1515171 h 2683226"/>
                    <a:gd name="connsiteX0" fmla="*/ 0 w 1125544"/>
                    <a:gd name="connsiteY0" fmla="*/ 1471952 h 2683226"/>
                    <a:gd name="connsiteX1" fmla="*/ 29171 w 1125544"/>
                    <a:gd name="connsiteY1" fmla="*/ 0 h 2683226"/>
                    <a:gd name="connsiteX2" fmla="*/ 1125544 w 1125544"/>
                    <a:gd name="connsiteY2" fmla="*/ 2683226 h 2683226"/>
                    <a:gd name="connsiteX3" fmla="*/ 0 w 1125544"/>
                    <a:gd name="connsiteY3" fmla="*/ 1471952 h 2683226"/>
                    <a:gd name="connsiteX0" fmla="*/ 0 w 1202648"/>
                    <a:gd name="connsiteY0" fmla="*/ 1325954 h 2683226"/>
                    <a:gd name="connsiteX1" fmla="*/ 106275 w 1202648"/>
                    <a:gd name="connsiteY1" fmla="*/ 0 h 2683226"/>
                    <a:gd name="connsiteX2" fmla="*/ 1202648 w 1202648"/>
                    <a:gd name="connsiteY2" fmla="*/ 2683226 h 2683226"/>
                    <a:gd name="connsiteX3" fmla="*/ 0 w 1202648"/>
                    <a:gd name="connsiteY3" fmla="*/ 1325954 h 2683226"/>
                    <a:gd name="connsiteX0" fmla="*/ 0 w 1192088"/>
                    <a:gd name="connsiteY0" fmla="*/ 1325954 h 2623057"/>
                    <a:gd name="connsiteX1" fmla="*/ 106275 w 1192088"/>
                    <a:gd name="connsiteY1" fmla="*/ 0 h 2623057"/>
                    <a:gd name="connsiteX2" fmla="*/ 1192088 w 1192088"/>
                    <a:gd name="connsiteY2" fmla="*/ 2623057 h 2623057"/>
                    <a:gd name="connsiteX3" fmla="*/ 0 w 1192088"/>
                    <a:gd name="connsiteY3" fmla="*/ 1325954 h 2623057"/>
                  </a:gdLst>
                  <a:ahLst/>
                  <a:cxnLst>
                    <a:cxn ang="0">
                      <a:pos x="connsiteX0" y="connsiteY0"/>
                    </a:cxn>
                    <a:cxn ang="0">
                      <a:pos x="connsiteX1" y="connsiteY1"/>
                    </a:cxn>
                    <a:cxn ang="0">
                      <a:pos x="connsiteX2" y="connsiteY2"/>
                    </a:cxn>
                    <a:cxn ang="0">
                      <a:pos x="connsiteX3" y="connsiteY3"/>
                    </a:cxn>
                  </a:cxnLst>
                  <a:rect l="l" t="t" r="r" b="b"/>
                  <a:pathLst>
                    <a:path w="1192088" h="2623057">
                      <a:moveTo>
                        <a:pt x="0" y="1325954"/>
                      </a:moveTo>
                      <a:lnTo>
                        <a:pt x="106275" y="0"/>
                      </a:lnTo>
                      <a:lnTo>
                        <a:pt x="1192088" y="2623057"/>
                      </a:lnTo>
                      <a:lnTo>
                        <a:pt x="0" y="1325954"/>
                      </a:lnTo>
                      <a:close/>
                    </a:path>
                  </a:pathLst>
                </a:cu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68" name="이등변 삼각형 30">
                <a:extLst>
                  <a:ext uri="{FF2B5EF4-FFF2-40B4-BE49-F238E27FC236}">
                    <a16:creationId xmlns:a16="http://schemas.microsoft.com/office/drawing/2014/main" id="{B05D4B3B-A50D-490E-A6EE-086E1663B026}"/>
                  </a:ext>
                </a:extLst>
              </p:cNvPr>
              <p:cNvSpPr/>
              <p:nvPr/>
            </p:nvSpPr>
            <p:spPr>
              <a:xfrm rot="5400000">
                <a:off x="-413445" y="3259464"/>
                <a:ext cx="1066629" cy="270825"/>
              </a:xfrm>
              <a:custGeom>
                <a:avLst/>
                <a:gdLst>
                  <a:gd name="connsiteX0" fmla="*/ 0 w 1066629"/>
                  <a:gd name="connsiteY0" fmla="*/ 270343 h 270343"/>
                  <a:gd name="connsiteX1" fmla="*/ 508761 w 1066629"/>
                  <a:gd name="connsiteY1" fmla="*/ 0 h 270343"/>
                  <a:gd name="connsiteX2" fmla="*/ 1066629 w 1066629"/>
                  <a:gd name="connsiteY2" fmla="*/ 270343 h 270343"/>
                  <a:gd name="connsiteX3" fmla="*/ 0 w 1066629"/>
                  <a:gd name="connsiteY3" fmla="*/ 270343 h 270343"/>
                  <a:gd name="connsiteX0" fmla="*/ 0 w 1066629"/>
                  <a:gd name="connsiteY0" fmla="*/ 254441 h 254441"/>
                  <a:gd name="connsiteX1" fmla="*/ 516712 w 1066629"/>
                  <a:gd name="connsiteY1" fmla="*/ 0 h 254441"/>
                  <a:gd name="connsiteX2" fmla="*/ 1066629 w 1066629"/>
                  <a:gd name="connsiteY2" fmla="*/ 254441 h 254441"/>
                  <a:gd name="connsiteX3" fmla="*/ 0 w 1066629"/>
                  <a:gd name="connsiteY3" fmla="*/ 254441 h 254441"/>
                  <a:gd name="connsiteX0" fmla="*/ 0 w 1066629"/>
                  <a:gd name="connsiteY0" fmla="*/ 258417 h 258417"/>
                  <a:gd name="connsiteX1" fmla="*/ 512736 w 1066629"/>
                  <a:gd name="connsiteY1" fmla="*/ 0 h 258417"/>
                  <a:gd name="connsiteX2" fmla="*/ 1066629 w 1066629"/>
                  <a:gd name="connsiteY2" fmla="*/ 258417 h 258417"/>
                  <a:gd name="connsiteX3" fmla="*/ 0 w 1066629"/>
                  <a:gd name="connsiteY3" fmla="*/ 258417 h 258417"/>
                  <a:gd name="connsiteX0" fmla="*/ 0 w 1066629"/>
                  <a:gd name="connsiteY0" fmla="*/ 258417 h 258417"/>
                  <a:gd name="connsiteX1" fmla="*/ 500809 w 1066629"/>
                  <a:gd name="connsiteY1" fmla="*/ 0 h 258417"/>
                  <a:gd name="connsiteX2" fmla="*/ 1066629 w 1066629"/>
                  <a:gd name="connsiteY2" fmla="*/ 258417 h 258417"/>
                  <a:gd name="connsiteX3" fmla="*/ 0 w 1066629"/>
                  <a:gd name="connsiteY3" fmla="*/ 258417 h 258417"/>
                  <a:gd name="connsiteX0" fmla="*/ 0 w 1066629"/>
                  <a:gd name="connsiteY0" fmla="*/ 262393 h 262393"/>
                  <a:gd name="connsiteX1" fmla="*/ 504785 w 1066629"/>
                  <a:gd name="connsiteY1" fmla="*/ 0 h 262393"/>
                  <a:gd name="connsiteX2" fmla="*/ 1066629 w 1066629"/>
                  <a:gd name="connsiteY2" fmla="*/ 262393 h 262393"/>
                  <a:gd name="connsiteX3" fmla="*/ 0 w 1066629"/>
                  <a:gd name="connsiteY3" fmla="*/ 262393 h 262393"/>
                  <a:gd name="connsiteX0" fmla="*/ 0 w 1066629"/>
                  <a:gd name="connsiteY0" fmla="*/ 262393 h 262393"/>
                  <a:gd name="connsiteX1" fmla="*/ 504785 w 1066629"/>
                  <a:gd name="connsiteY1" fmla="*/ 0 h 262393"/>
                  <a:gd name="connsiteX2" fmla="*/ 1066629 w 1066629"/>
                  <a:gd name="connsiteY2" fmla="*/ 262393 h 262393"/>
                  <a:gd name="connsiteX3" fmla="*/ 0 w 1066629"/>
                  <a:gd name="connsiteY3" fmla="*/ 262393 h 262393"/>
                  <a:gd name="connsiteX0" fmla="*/ 0 w 1066629"/>
                  <a:gd name="connsiteY0" fmla="*/ 262393 h 292873"/>
                  <a:gd name="connsiteX1" fmla="*/ 504785 w 1066629"/>
                  <a:gd name="connsiteY1" fmla="*/ 0 h 292873"/>
                  <a:gd name="connsiteX2" fmla="*/ 1066629 w 1066629"/>
                  <a:gd name="connsiteY2" fmla="*/ 292873 h 292873"/>
                  <a:gd name="connsiteX3" fmla="*/ 0 w 1066629"/>
                  <a:gd name="connsiteY3" fmla="*/ 262393 h 292873"/>
                  <a:gd name="connsiteX0" fmla="*/ 0 w 1066629"/>
                  <a:gd name="connsiteY0" fmla="*/ 281169 h 292873"/>
                  <a:gd name="connsiteX1" fmla="*/ 504785 w 1066629"/>
                  <a:gd name="connsiteY1" fmla="*/ 0 h 292873"/>
                  <a:gd name="connsiteX2" fmla="*/ 1066629 w 1066629"/>
                  <a:gd name="connsiteY2" fmla="*/ 292873 h 292873"/>
                  <a:gd name="connsiteX3" fmla="*/ 0 w 1066629"/>
                  <a:gd name="connsiteY3" fmla="*/ 281169 h 292873"/>
                </a:gdLst>
                <a:ahLst/>
                <a:cxnLst>
                  <a:cxn ang="0">
                    <a:pos x="connsiteX0" y="connsiteY0"/>
                  </a:cxn>
                  <a:cxn ang="0">
                    <a:pos x="connsiteX1" y="connsiteY1"/>
                  </a:cxn>
                  <a:cxn ang="0">
                    <a:pos x="connsiteX2" y="connsiteY2"/>
                  </a:cxn>
                  <a:cxn ang="0">
                    <a:pos x="connsiteX3" y="connsiteY3"/>
                  </a:cxn>
                </a:cxnLst>
                <a:rect l="l" t="t" r="r" b="b"/>
                <a:pathLst>
                  <a:path w="1066629" h="292873">
                    <a:moveTo>
                      <a:pt x="0" y="281169"/>
                    </a:moveTo>
                    <a:lnTo>
                      <a:pt x="504785" y="0"/>
                    </a:lnTo>
                    <a:lnTo>
                      <a:pt x="1066629" y="292873"/>
                    </a:lnTo>
                    <a:lnTo>
                      <a:pt x="0" y="281169"/>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5" name="직선 연결선 64">
              <a:extLst>
                <a:ext uri="{FF2B5EF4-FFF2-40B4-BE49-F238E27FC236}">
                  <a16:creationId xmlns:a16="http://schemas.microsoft.com/office/drawing/2014/main" id="{156C976F-99C3-4DEF-B4DA-1339AF846195}"/>
                </a:ext>
              </a:extLst>
            </p:cNvPr>
            <p:cNvCxnSpPr>
              <a:cxnSpLocks/>
              <a:stCxn id="71" idx="0"/>
              <a:endCxn id="73" idx="2"/>
            </p:cNvCxnSpPr>
            <p:nvPr/>
          </p:nvCxnSpPr>
          <p:spPr>
            <a:xfrm rot="10800000" flipH="1" flipV="1">
              <a:off x="11462045" y="2045319"/>
              <a:ext cx="729655" cy="798820"/>
            </a:xfrm>
            <a:prstGeom prst="line">
              <a:avLst/>
            </a:prstGeom>
            <a:ln>
              <a:solidFill>
                <a:srgbClr val="F1F1F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E3B6934F-3161-4F19-9D6B-F110C3B62548}"/>
                </a:ext>
              </a:extLst>
            </p:cNvPr>
            <p:cNvCxnSpPr>
              <a:cxnSpLocks/>
              <a:stCxn id="68" idx="0"/>
              <a:endCxn id="72" idx="0"/>
            </p:cNvCxnSpPr>
            <p:nvPr/>
          </p:nvCxnSpPr>
          <p:spPr>
            <a:xfrm rot="10800000" flipV="1">
              <a:off x="11559547" y="3993077"/>
              <a:ext cx="628440" cy="885859"/>
            </a:xfrm>
            <a:prstGeom prst="line">
              <a:avLst/>
            </a:prstGeom>
            <a:ln>
              <a:solidFill>
                <a:srgbClr val="F1F1F1"/>
              </a:solidFill>
            </a:ln>
          </p:spPr>
          <p:style>
            <a:lnRef idx="1">
              <a:schemeClr val="accent1"/>
            </a:lnRef>
            <a:fillRef idx="0">
              <a:schemeClr val="accent1"/>
            </a:fillRef>
            <a:effectRef idx="0">
              <a:schemeClr val="accent1"/>
            </a:effectRef>
            <a:fontRef idx="minor">
              <a:schemeClr val="tx1"/>
            </a:fontRef>
          </p:style>
        </p:cxnSp>
      </p:grpSp>
      <p:pic>
        <p:nvPicPr>
          <p:cNvPr id="29" name="그림 28" descr="그리기, 표지판, 시계이(가) 표시된 사진&#10;&#10;자동 생성된 설명">
            <a:extLst>
              <a:ext uri="{FF2B5EF4-FFF2-40B4-BE49-F238E27FC236}">
                <a16:creationId xmlns:a16="http://schemas.microsoft.com/office/drawing/2014/main" id="{83923CFB-841B-41DF-8E46-139862D0C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3384" y="81264"/>
            <a:ext cx="1349496" cy="299514"/>
          </a:xfrm>
          <a:prstGeom prst="rect">
            <a:avLst/>
          </a:prstGeom>
        </p:spPr>
      </p:pic>
    </p:spTree>
    <p:extLst>
      <p:ext uri="{BB962C8B-B14F-4D97-AF65-F5344CB8AC3E}">
        <p14:creationId xmlns:p14="http://schemas.microsoft.com/office/powerpoint/2010/main" val="145519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0698A4-61E9-4BD4-8FB0-C0868D8C365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C304592-71E6-4D8D-B195-4312022DDB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55BAF77-C35F-4906-96C8-5CE816BDB70E}"/>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1447E7C9-4CB6-4ED7-B800-729F26008B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42CB8FF-ACD7-4CF0-A945-A2005D7BE26D}"/>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1783029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895B26-DD58-4112-BCC6-BA1697F3D09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5637CDC-DFF2-499A-BF67-2A98B5D96AC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4A021AF2-1E1E-47DD-AD02-9952968211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F4156B0-E6B1-4EE3-B976-478FB233A465}"/>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6" name="바닥글 개체 틀 5">
            <a:extLst>
              <a:ext uri="{FF2B5EF4-FFF2-40B4-BE49-F238E27FC236}">
                <a16:creationId xmlns:a16="http://schemas.microsoft.com/office/drawing/2014/main" id="{AB0C417A-3115-4F60-98F1-D8678D6A57F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BC9A290-48FE-4183-85E0-2FEB3F698377}"/>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42694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4A5900-7585-4296-898B-39985CD0D81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FDC8B7E-468F-4E1E-924A-9DB48D33F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D2463CF-490D-46D3-A31A-E38CA87C0AC6}"/>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0E98916-D61A-4A95-8F7D-681F867C83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4DFE506-3811-466B-B9E4-875A829DE27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14ED0C2-C7B9-42ED-954D-CAD2D57904A5}"/>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8" name="바닥글 개체 틀 7">
            <a:extLst>
              <a:ext uri="{FF2B5EF4-FFF2-40B4-BE49-F238E27FC236}">
                <a16:creationId xmlns:a16="http://schemas.microsoft.com/office/drawing/2014/main" id="{9D971743-CA64-42DB-B408-4D52C5BFD84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C55A007-69F5-4578-8F47-5F6C02472DD7}"/>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2563251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2CC115-A92A-4A64-B030-052025E6F56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DF4DBEA-293E-4244-AD2F-1B32F4A8A6B1}"/>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4" name="바닥글 개체 틀 3">
            <a:extLst>
              <a:ext uri="{FF2B5EF4-FFF2-40B4-BE49-F238E27FC236}">
                <a16:creationId xmlns:a16="http://schemas.microsoft.com/office/drawing/2014/main" id="{394ACA55-F88A-4BE5-B931-8032C11F9C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C7336E5-035D-48E6-B0BD-36105D97BF96}"/>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2521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143988C-6433-4809-827C-6F9D442FE8D4}"/>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3" name="바닥글 개체 틀 2">
            <a:extLst>
              <a:ext uri="{FF2B5EF4-FFF2-40B4-BE49-F238E27FC236}">
                <a16:creationId xmlns:a16="http://schemas.microsoft.com/office/drawing/2014/main" id="{78A2F6B6-1229-4247-A881-F1AC513EC4B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D9D9A3F-EBF9-4697-A7A6-1E01EE3144ED}"/>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121886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666E12-470B-4F25-98C6-52373AD9C26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1180DEF-0924-43A5-B246-6E5CFF8B6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044C3EC6-6F57-47F3-8B72-909E6583B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815D53F-914D-405A-BC1E-5EC86B1B53EE}"/>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6" name="바닥글 개체 틀 5">
            <a:extLst>
              <a:ext uri="{FF2B5EF4-FFF2-40B4-BE49-F238E27FC236}">
                <a16:creationId xmlns:a16="http://schemas.microsoft.com/office/drawing/2014/main" id="{5EA6EE4C-7C77-48E5-B4B0-0EC26EE57E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5AFB881-A8B7-4C43-BE0A-79CEBD9126DC}"/>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277641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9F023C-E94C-4CDE-8352-AB123B52ED9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FA5B49E-1B11-4E2A-A9EF-AA6A642024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4965543-7589-4ECF-B1FE-0A632A60F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BEB6438-E7E2-4DF6-8577-B3DD4CFB2511}"/>
              </a:ext>
            </a:extLst>
          </p:cNvPr>
          <p:cNvSpPr>
            <a:spLocks noGrp="1"/>
          </p:cNvSpPr>
          <p:nvPr>
            <p:ph type="dt" sz="half" idx="10"/>
          </p:nvPr>
        </p:nvSpPr>
        <p:spPr/>
        <p:txBody>
          <a:bodyPr/>
          <a:lstStyle/>
          <a:p>
            <a:fld id="{254014B0-3E45-47E8-844D-FD6F0D243402}" type="datetimeFigureOut">
              <a:rPr lang="ko-KR" altLang="en-US" smtClean="0"/>
              <a:t>2021-04-06</a:t>
            </a:fld>
            <a:endParaRPr lang="ko-KR" altLang="en-US"/>
          </a:p>
        </p:txBody>
      </p:sp>
      <p:sp>
        <p:nvSpPr>
          <p:cNvPr id="6" name="바닥글 개체 틀 5">
            <a:extLst>
              <a:ext uri="{FF2B5EF4-FFF2-40B4-BE49-F238E27FC236}">
                <a16:creationId xmlns:a16="http://schemas.microsoft.com/office/drawing/2014/main" id="{45BE407F-0AB8-405F-AC9B-795CF8134ED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33DBC64-DA58-44EE-A0D3-0010F6DCD8B7}"/>
              </a:ext>
            </a:extLst>
          </p:cNvPr>
          <p:cNvSpPr>
            <a:spLocks noGrp="1"/>
          </p:cNvSpPr>
          <p:nvPr>
            <p:ph type="sldNum" sz="quarter" idx="12"/>
          </p:nvPr>
        </p:nvSpPr>
        <p:spPr/>
        <p:txBody>
          <a:body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1327366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E178FD-22CC-4336-81E4-66BF899D8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9260053-0F94-49C5-8D4C-57788235D1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DDD859-F666-488C-8F16-356E6A058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014B0-3E45-47E8-844D-FD6F0D243402}" type="datetimeFigureOut">
              <a:rPr lang="ko-KR" altLang="en-US" smtClean="0"/>
              <a:t>2021-04-06</a:t>
            </a:fld>
            <a:endParaRPr lang="ko-KR" altLang="en-US"/>
          </a:p>
        </p:txBody>
      </p:sp>
      <p:sp>
        <p:nvSpPr>
          <p:cNvPr id="5" name="바닥글 개체 틀 4">
            <a:extLst>
              <a:ext uri="{FF2B5EF4-FFF2-40B4-BE49-F238E27FC236}">
                <a16:creationId xmlns:a16="http://schemas.microsoft.com/office/drawing/2014/main" id="{1A29FC99-312F-4B34-83E1-D93D3231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C5086BD-58AD-41C5-8A67-2DE06D16D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9DEAC-C9DC-4BBD-BC35-02F775DA5CD2}" type="slidenum">
              <a:rPr lang="ko-KR" altLang="en-US" smtClean="0"/>
              <a:t>‹#›</a:t>
            </a:fld>
            <a:endParaRPr lang="ko-KR" altLang="en-US"/>
          </a:p>
        </p:txBody>
      </p:sp>
    </p:spTree>
    <p:extLst>
      <p:ext uri="{BB962C8B-B14F-4D97-AF65-F5344CB8AC3E}">
        <p14:creationId xmlns:p14="http://schemas.microsoft.com/office/powerpoint/2010/main" val="1016291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edmundoptics.co.kr/contact/"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edmundoptics.co.kr/p/270nm-cwl-125mm-dia-hard-coated-od-4-10nm-bandpass-filter/33366/" TargetMode="External"/><Relationship Id="rId2" Type="http://schemas.openxmlformats.org/officeDocument/2006/relationships/hyperlink" Target="tel:82-2-769-460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FCB13C-4439-4FD2-8EE0-D0597CB142AC}"/>
              </a:ext>
            </a:extLst>
          </p:cNvPr>
          <p:cNvSpPr txBox="1"/>
          <p:nvPr/>
        </p:nvSpPr>
        <p:spPr>
          <a:xfrm>
            <a:off x="372396" y="3197105"/>
            <a:ext cx="7814341" cy="769441"/>
          </a:xfrm>
          <a:prstGeom prst="rect">
            <a:avLst/>
          </a:prstGeom>
          <a:noFill/>
        </p:spPr>
        <p:txBody>
          <a:bodyPr wrap="square" rtlCol="0">
            <a:spAutoFit/>
          </a:bodyPr>
          <a:lstStyle/>
          <a:p>
            <a:r>
              <a:rPr lang="en-US" altLang="ko-KR" sz="4400" b="1" spc="50" dirty="0">
                <a:ln w="0"/>
                <a:effectLst>
                  <a:innerShdw blurRad="63500" dist="50800" dir="13500000">
                    <a:srgbClr val="000000">
                      <a:alpha val="50000"/>
                    </a:srgbClr>
                  </a:innerShdw>
                </a:effectLst>
                <a:ea typeface="나눔스퀘어 ExtraBold" panose="020B0600000101010101" pitchFamily="50" charset="-127"/>
              </a:rPr>
              <a:t>Nu-2000 </a:t>
            </a:r>
            <a:r>
              <a:rPr lang="ko-KR" altLang="en-US" sz="4400" b="1" spc="50" dirty="0" err="1">
                <a:ln w="0"/>
                <a:effectLst>
                  <a:innerShdw blurRad="63500" dist="50800" dir="13500000">
                    <a:srgbClr val="000000">
                      <a:alpha val="50000"/>
                    </a:srgbClr>
                  </a:innerShdw>
                </a:effectLst>
                <a:ea typeface="나눔스퀘어 ExtraBold" panose="020B0600000101010101" pitchFamily="50" charset="-127"/>
              </a:rPr>
              <a:t>흡광율</a:t>
            </a:r>
            <a:r>
              <a:rPr lang="ko-KR" altLang="en-US" sz="4400" b="1" spc="50" dirty="0">
                <a:ln w="0"/>
                <a:effectLst>
                  <a:innerShdw blurRad="63500" dist="50800" dir="13500000">
                    <a:srgbClr val="000000">
                      <a:alpha val="50000"/>
                    </a:srgbClr>
                  </a:innerShdw>
                </a:effectLst>
                <a:ea typeface="나눔스퀘어 ExtraBold" panose="020B0600000101010101" pitchFamily="50" charset="-127"/>
              </a:rPr>
              <a:t> </a:t>
            </a:r>
            <a:r>
              <a:rPr lang="ko-KR" altLang="en-US" sz="4400" b="1" spc="50" dirty="0" err="1">
                <a:ln w="0"/>
                <a:effectLst>
                  <a:innerShdw blurRad="63500" dist="50800" dir="13500000">
                    <a:srgbClr val="000000">
                      <a:alpha val="50000"/>
                    </a:srgbClr>
                  </a:innerShdw>
                </a:effectLst>
                <a:ea typeface="나눔스퀘어 ExtraBold" panose="020B0600000101010101" pitchFamily="50" charset="-127"/>
              </a:rPr>
              <a:t>보정재</a:t>
            </a:r>
            <a:endParaRPr lang="ko-KR" altLang="en-US" sz="4400" b="1" spc="50" dirty="0">
              <a:ln w="0"/>
              <a:solidFill>
                <a:schemeClr val="bg1">
                  <a:lumMod val="75000"/>
                </a:schemeClr>
              </a:solidFill>
              <a:effectLst>
                <a:innerShdw blurRad="63500" dist="50800" dir="13500000">
                  <a:srgbClr val="000000">
                    <a:alpha val="50000"/>
                  </a:srgbClr>
                </a:innerShdw>
              </a:effectLst>
              <a:latin typeface="+mj-ea"/>
              <a:ea typeface="+mj-ea"/>
            </a:endParaRPr>
          </a:p>
        </p:txBody>
      </p:sp>
      <p:sp>
        <p:nvSpPr>
          <p:cNvPr id="7" name="TextBox 6">
            <a:extLst>
              <a:ext uri="{FF2B5EF4-FFF2-40B4-BE49-F238E27FC236}">
                <a16:creationId xmlns:a16="http://schemas.microsoft.com/office/drawing/2014/main" id="{4E17F0B2-30E7-4DF2-9212-CCCFAEEBE0E7}"/>
              </a:ext>
            </a:extLst>
          </p:cNvPr>
          <p:cNvSpPr txBox="1"/>
          <p:nvPr/>
        </p:nvSpPr>
        <p:spPr>
          <a:xfrm>
            <a:off x="446105" y="3954213"/>
            <a:ext cx="2524024" cy="338554"/>
          </a:xfrm>
          <a:prstGeom prst="rect">
            <a:avLst/>
          </a:prstGeom>
          <a:noFill/>
        </p:spPr>
        <p:txBody>
          <a:bodyPr wrap="none" rtlCol="0">
            <a:spAutoFit/>
          </a:bodyPr>
          <a:lstStyle/>
          <a:p>
            <a:r>
              <a:rPr lang="en-US" altLang="ko-KR" sz="1600" b="1" dirty="0">
                <a:solidFill>
                  <a:schemeClr val="bg1">
                    <a:lumMod val="85000"/>
                  </a:schemeClr>
                </a:solidFill>
                <a:latin typeface="Arial" panose="020B0604020202020204" pitchFamily="34" charset="0"/>
                <a:ea typeface="나눔스퀘어OTF ExtraBold" panose="020B0600000101010101"/>
                <a:cs typeface="Arial" panose="020B0604020202020204" pitchFamily="34" charset="0"/>
              </a:rPr>
              <a:t>Creativity &amp; Confidence</a:t>
            </a:r>
            <a:endParaRPr lang="ko-KR" altLang="en-US" sz="1600" b="1" dirty="0">
              <a:solidFill>
                <a:schemeClr val="bg1">
                  <a:lumMod val="85000"/>
                </a:schemeClr>
              </a:solidFill>
              <a:latin typeface="Arial" panose="020B0604020202020204" pitchFamily="34" charset="0"/>
              <a:ea typeface="나눔스퀘어OTF ExtraBold" panose="020B0600000101010101"/>
              <a:cs typeface="Arial" panose="020B0604020202020204" pitchFamily="34" charset="0"/>
            </a:endParaRPr>
          </a:p>
        </p:txBody>
      </p:sp>
      <p:sp>
        <p:nvSpPr>
          <p:cNvPr id="9" name="TextBox 8">
            <a:extLst>
              <a:ext uri="{FF2B5EF4-FFF2-40B4-BE49-F238E27FC236}">
                <a16:creationId xmlns:a16="http://schemas.microsoft.com/office/drawing/2014/main" id="{45F4BF2B-46F4-414E-892B-4EA101A25E3C}"/>
              </a:ext>
            </a:extLst>
          </p:cNvPr>
          <p:cNvSpPr txBox="1"/>
          <p:nvPr/>
        </p:nvSpPr>
        <p:spPr>
          <a:xfrm>
            <a:off x="4673927" y="6386047"/>
            <a:ext cx="3383368" cy="307777"/>
          </a:xfrm>
          <a:prstGeom prst="rect">
            <a:avLst/>
          </a:prstGeom>
          <a:noFill/>
        </p:spPr>
        <p:txBody>
          <a:bodyPr wrap="square" rtlCol="0">
            <a:spAutoFit/>
          </a:bodyPr>
          <a:lstStyle/>
          <a:p>
            <a:r>
              <a:rPr lang="en-US" altLang="ko-KR" sz="1400" dirty="0">
                <a:solidFill>
                  <a:schemeClr val="bg1">
                    <a:lumMod val="65000"/>
                  </a:schemeClr>
                </a:solidFill>
                <a:latin typeface="Arial" panose="020B0604020202020204" pitchFamily="34" charset="0"/>
                <a:cs typeface="Arial" panose="020B0604020202020204" pitchFamily="34" charset="0"/>
              </a:rPr>
              <a:t>www.atikorea.com</a:t>
            </a:r>
            <a:endParaRPr lang="ko-KR" altLang="en-US" sz="14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95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5FDC4B1-F989-4D45-A4E2-5F8E51C24425}"/>
              </a:ext>
            </a:extLst>
          </p:cNvPr>
          <p:cNvPicPr>
            <a:picLocks noChangeAspect="1"/>
          </p:cNvPicPr>
          <p:nvPr/>
        </p:nvPicPr>
        <p:blipFill>
          <a:blip r:embed="rId2"/>
          <a:stretch>
            <a:fillRect/>
          </a:stretch>
        </p:blipFill>
        <p:spPr>
          <a:xfrm>
            <a:off x="1134342" y="652462"/>
            <a:ext cx="8052521" cy="5905182"/>
          </a:xfrm>
          <a:prstGeom prst="rect">
            <a:avLst/>
          </a:prstGeom>
        </p:spPr>
      </p:pic>
    </p:spTree>
    <p:extLst>
      <p:ext uri="{BB962C8B-B14F-4D97-AF65-F5344CB8AC3E}">
        <p14:creationId xmlns:p14="http://schemas.microsoft.com/office/powerpoint/2010/main" val="142584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D8D198B-DAEF-4988-9B3B-C61E799B19A2}"/>
              </a:ext>
            </a:extLst>
          </p:cNvPr>
          <p:cNvPicPr>
            <a:picLocks noChangeAspect="1"/>
          </p:cNvPicPr>
          <p:nvPr/>
        </p:nvPicPr>
        <p:blipFill>
          <a:blip r:embed="rId2"/>
          <a:stretch>
            <a:fillRect/>
          </a:stretch>
        </p:blipFill>
        <p:spPr>
          <a:xfrm>
            <a:off x="1252538" y="1419224"/>
            <a:ext cx="5715000" cy="2106761"/>
          </a:xfrm>
          <a:prstGeom prst="rect">
            <a:avLst/>
          </a:prstGeom>
        </p:spPr>
      </p:pic>
      <p:sp>
        <p:nvSpPr>
          <p:cNvPr id="5" name="TextBox 4">
            <a:extLst>
              <a:ext uri="{FF2B5EF4-FFF2-40B4-BE49-F238E27FC236}">
                <a16:creationId xmlns:a16="http://schemas.microsoft.com/office/drawing/2014/main" id="{2151226B-175D-45B4-A245-CE85F0F3ECE6}"/>
              </a:ext>
            </a:extLst>
          </p:cNvPr>
          <p:cNvSpPr txBox="1"/>
          <p:nvPr/>
        </p:nvSpPr>
        <p:spPr>
          <a:xfrm>
            <a:off x="1159668" y="993665"/>
            <a:ext cx="9872663" cy="338554"/>
          </a:xfrm>
          <a:prstGeom prst="rect">
            <a:avLst/>
          </a:prstGeom>
          <a:noFill/>
        </p:spPr>
        <p:txBody>
          <a:bodyPr wrap="square">
            <a:spAutoFit/>
          </a:bodyPr>
          <a:lstStyle/>
          <a:p>
            <a:r>
              <a:rPr lang="ko-KR" altLang="en-US" sz="1600" dirty="0"/>
              <a:t>https://www.edmundoptics.co.kr/p/125mm-dia-uv-ar-coated-1lambda-fused-silica-window/6257/</a:t>
            </a:r>
          </a:p>
        </p:txBody>
      </p:sp>
      <p:pic>
        <p:nvPicPr>
          <p:cNvPr id="9" name="그림 8">
            <a:extLst>
              <a:ext uri="{FF2B5EF4-FFF2-40B4-BE49-F238E27FC236}">
                <a16:creationId xmlns:a16="http://schemas.microsoft.com/office/drawing/2014/main" id="{BF920EA3-6A0B-4D2F-89A3-4FABB7DDBA39}"/>
              </a:ext>
            </a:extLst>
          </p:cNvPr>
          <p:cNvPicPr>
            <a:picLocks noChangeAspect="1"/>
          </p:cNvPicPr>
          <p:nvPr/>
        </p:nvPicPr>
        <p:blipFill>
          <a:blip r:embed="rId3"/>
          <a:stretch>
            <a:fillRect/>
          </a:stretch>
        </p:blipFill>
        <p:spPr>
          <a:xfrm>
            <a:off x="3116267" y="2990850"/>
            <a:ext cx="8237534" cy="3801342"/>
          </a:xfrm>
          <a:prstGeom prst="rect">
            <a:avLst/>
          </a:prstGeom>
        </p:spPr>
      </p:pic>
    </p:spTree>
    <p:extLst>
      <p:ext uri="{BB962C8B-B14F-4D97-AF65-F5344CB8AC3E}">
        <p14:creationId xmlns:p14="http://schemas.microsoft.com/office/powerpoint/2010/main" val="426208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FCB13C-4439-4FD2-8EE0-D0597CB142AC}"/>
              </a:ext>
            </a:extLst>
          </p:cNvPr>
          <p:cNvSpPr txBox="1"/>
          <p:nvPr/>
        </p:nvSpPr>
        <p:spPr>
          <a:xfrm>
            <a:off x="372397" y="3197105"/>
            <a:ext cx="6926371" cy="769441"/>
          </a:xfrm>
          <a:prstGeom prst="rect">
            <a:avLst/>
          </a:prstGeom>
          <a:noFill/>
        </p:spPr>
        <p:txBody>
          <a:bodyPr wrap="square" rtlCol="0">
            <a:spAutoFit/>
          </a:bodyPr>
          <a:lstStyle/>
          <a:p>
            <a:r>
              <a:rPr lang="ko-KR" altLang="en-US" sz="4400" dirty="0">
                <a:solidFill>
                  <a:srgbClr val="595B5C"/>
                </a:solidFill>
                <a:latin typeface="+mj-ea"/>
                <a:ea typeface="+mj-ea"/>
              </a:rPr>
              <a:t>감사합니다</a:t>
            </a:r>
          </a:p>
        </p:txBody>
      </p:sp>
      <p:sp>
        <p:nvSpPr>
          <p:cNvPr id="7" name="TextBox 6">
            <a:extLst>
              <a:ext uri="{FF2B5EF4-FFF2-40B4-BE49-F238E27FC236}">
                <a16:creationId xmlns:a16="http://schemas.microsoft.com/office/drawing/2014/main" id="{4E17F0B2-30E7-4DF2-9212-CCCFAEEBE0E7}"/>
              </a:ext>
            </a:extLst>
          </p:cNvPr>
          <p:cNvSpPr txBox="1"/>
          <p:nvPr/>
        </p:nvSpPr>
        <p:spPr>
          <a:xfrm>
            <a:off x="446105" y="3954213"/>
            <a:ext cx="2524024" cy="338554"/>
          </a:xfrm>
          <a:prstGeom prst="rect">
            <a:avLst/>
          </a:prstGeom>
          <a:noFill/>
        </p:spPr>
        <p:txBody>
          <a:bodyPr wrap="none" rtlCol="0">
            <a:spAutoFit/>
          </a:bodyPr>
          <a:lstStyle/>
          <a:p>
            <a:r>
              <a:rPr lang="en-US" altLang="ko-KR" sz="1600" b="1" dirty="0">
                <a:solidFill>
                  <a:schemeClr val="bg1">
                    <a:lumMod val="85000"/>
                  </a:schemeClr>
                </a:solidFill>
                <a:latin typeface="Arial" panose="020B0604020202020204" pitchFamily="34" charset="0"/>
                <a:ea typeface="나눔스퀘어OTF ExtraBold" panose="020B0600000101010101"/>
                <a:cs typeface="Arial" panose="020B0604020202020204" pitchFamily="34" charset="0"/>
              </a:rPr>
              <a:t>Creativity &amp; Confidence</a:t>
            </a:r>
            <a:endParaRPr lang="ko-KR" altLang="en-US" sz="1600" b="1" dirty="0">
              <a:solidFill>
                <a:schemeClr val="bg1">
                  <a:lumMod val="85000"/>
                </a:schemeClr>
              </a:solidFill>
              <a:latin typeface="Arial" panose="020B0604020202020204" pitchFamily="34" charset="0"/>
              <a:ea typeface="나눔스퀘어OTF ExtraBold" panose="020B0600000101010101"/>
              <a:cs typeface="Arial" panose="020B0604020202020204" pitchFamily="34" charset="0"/>
            </a:endParaRPr>
          </a:p>
        </p:txBody>
      </p:sp>
      <p:sp>
        <p:nvSpPr>
          <p:cNvPr id="9" name="TextBox 8">
            <a:extLst>
              <a:ext uri="{FF2B5EF4-FFF2-40B4-BE49-F238E27FC236}">
                <a16:creationId xmlns:a16="http://schemas.microsoft.com/office/drawing/2014/main" id="{45F4BF2B-46F4-414E-892B-4EA101A25E3C}"/>
              </a:ext>
            </a:extLst>
          </p:cNvPr>
          <p:cNvSpPr txBox="1"/>
          <p:nvPr/>
        </p:nvSpPr>
        <p:spPr>
          <a:xfrm>
            <a:off x="4673927" y="6386047"/>
            <a:ext cx="3383368" cy="307777"/>
          </a:xfrm>
          <a:prstGeom prst="rect">
            <a:avLst/>
          </a:prstGeom>
          <a:noFill/>
        </p:spPr>
        <p:txBody>
          <a:bodyPr wrap="square" rtlCol="0">
            <a:spAutoFit/>
          </a:bodyPr>
          <a:lstStyle/>
          <a:p>
            <a:r>
              <a:rPr lang="en-US" altLang="ko-KR" sz="1400" dirty="0">
                <a:solidFill>
                  <a:schemeClr val="bg1">
                    <a:lumMod val="65000"/>
                  </a:schemeClr>
                </a:solidFill>
                <a:latin typeface="Arial" panose="020B0604020202020204" pitchFamily="34" charset="0"/>
                <a:cs typeface="Arial" panose="020B0604020202020204" pitchFamily="34" charset="0"/>
              </a:rPr>
              <a:t>www.atikorea.com</a:t>
            </a:r>
            <a:endParaRPr lang="ko-KR" altLang="en-US" sz="14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9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E3315A89-A956-4181-A88B-EB257E558D10}"/>
              </a:ext>
            </a:extLst>
          </p:cNvPr>
          <p:cNvGrpSpPr/>
          <p:nvPr/>
        </p:nvGrpSpPr>
        <p:grpSpPr>
          <a:xfrm>
            <a:off x="2368851" y="1270201"/>
            <a:ext cx="5406501" cy="660505"/>
            <a:chOff x="3370798" y="1272034"/>
            <a:chExt cx="5406501" cy="660505"/>
          </a:xfrm>
        </p:grpSpPr>
        <p:grpSp>
          <p:nvGrpSpPr>
            <p:cNvPr id="38" name="그룹 37">
              <a:extLst>
                <a:ext uri="{FF2B5EF4-FFF2-40B4-BE49-F238E27FC236}">
                  <a16:creationId xmlns:a16="http://schemas.microsoft.com/office/drawing/2014/main" id="{4E36A011-B467-4457-8983-D231965A5CD7}"/>
                </a:ext>
              </a:extLst>
            </p:cNvPr>
            <p:cNvGrpSpPr/>
            <p:nvPr/>
          </p:nvGrpSpPr>
          <p:grpSpPr>
            <a:xfrm>
              <a:off x="3370798" y="1272034"/>
              <a:ext cx="5406501" cy="588684"/>
              <a:chOff x="3140242" y="2023272"/>
              <a:chExt cx="5406501" cy="588684"/>
            </a:xfrm>
            <a:solidFill>
              <a:srgbClr val="B9CAE9"/>
            </a:solidFill>
          </p:grpSpPr>
          <p:sp>
            <p:nvSpPr>
              <p:cNvPr id="40" name="이등변 삼각형 39">
                <a:extLst>
                  <a:ext uri="{FF2B5EF4-FFF2-40B4-BE49-F238E27FC236}">
                    <a16:creationId xmlns:a16="http://schemas.microsoft.com/office/drawing/2014/main" id="{30D264EB-01FB-415F-A434-4FA8131A76A1}"/>
                  </a:ext>
                </a:extLst>
              </p:cNvPr>
              <p:cNvSpPr/>
              <p:nvPr/>
            </p:nvSpPr>
            <p:spPr>
              <a:xfrm rot="10800000">
                <a:off x="3140242" y="2023280"/>
                <a:ext cx="800216" cy="5886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solidFill>
                    <a:schemeClr val="bg1"/>
                  </a:solidFill>
                  <a:latin typeface="+mn-ea"/>
                </a:endParaRPr>
              </a:p>
            </p:txBody>
          </p:sp>
          <p:sp>
            <p:nvSpPr>
              <p:cNvPr id="41" name="직사각형 40">
                <a:extLst>
                  <a:ext uri="{FF2B5EF4-FFF2-40B4-BE49-F238E27FC236}">
                    <a16:creationId xmlns:a16="http://schemas.microsoft.com/office/drawing/2014/main" id="{FE862246-4CEB-4451-A0FE-D689EED50385}"/>
                  </a:ext>
                </a:extLst>
              </p:cNvPr>
              <p:cNvSpPr/>
              <p:nvPr/>
            </p:nvSpPr>
            <p:spPr>
              <a:xfrm>
                <a:off x="3540349" y="2023272"/>
                <a:ext cx="5006394" cy="57555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ko-KR" sz="2400" b="1" dirty="0"/>
                  <a:t>ATIK </a:t>
                </a:r>
                <a:r>
                  <a:rPr lang="ko-KR" altLang="en-US" sz="2400" b="1" dirty="0"/>
                  <a:t>연구소 소개</a:t>
                </a:r>
                <a:endParaRPr lang="en-US" altLang="ko-KR" sz="2400" b="1" dirty="0">
                  <a:solidFill>
                    <a:schemeClr val="bg1"/>
                  </a:solidFill>
                  <a:latin typeface="+mn-ea"/>
                </a:endParaRPr>
              </a:p>
            </p:txBody>
          </p:sp>
        </p:grpSp>
        <p:sp>
          <p:nvSpPr>
            <p:cNvPr id="39" name="TextBox 38">
              <a:extLst>
                <a:ext uri="{FF2B5EF4-FFF2-40B4-BE49-F238E27FC236}">
                  <a16:creationId xmlns:a16="http://schemas.microsoft.com/office/drawing/2014/main" id="{D15EA07A-DC27-4951-8098-092B25948EB8}"/>
                </a:ext>
              </a:extLst>
            </p:cNvPr>
            <p:cNvSpPr txBox="1"/>
            <p:nvPr/>
          </p:nvSpPr>
          <p:spPr>
            <a:xfrm>
              <a:off x="3410245" y="1286208"/>
              <a:ext cx="971393" cy="646331"/>
            </a:xfrm>
            <a:prstGeom prst="rect">
              <a:avLst/>
            </a:prstGeom>
            <a:noFill/>
          </p:spPr>
          <p:txBody>
            <a:bodyPr wrap="square" rtlCol="0">
              <a:spAutoFit/>
            </a:bodyPr>
            <a:lstStyle/>
            <a:p>
              <a:r>
                <a:rPr lang="en-US" altLang="ko-KR" sz="3600" b="1" dirty="0">
                  <a:solidFill>
                    <a:schemeClr val="bg1"/>
                  </a:solidFill>
                  <a:latin typeface="+mn-ea"/>
                </a:rPr>
                <a:t>01</a:t>
              </a:r>
              <a:endParaRPr lang="ko-KR" altLang="en-US" sz="3600" b="1" dirty="0">
                <a:solidFill>
                  <a:schemeClr val="bg1"/>
                </a:solidFill>
                <a:latin typeface="+mn-ea"/>
              </a:endParaRPr>
            </a:p>
          </p:txBody>
        </p:sp>
      </p:grpSp>
      <p:grpSp>
        <p:nvGrpSpPr>
          <p:cNvPr id="42" name="그룹 41">
            <a:extLst>
              <a:ext uri="{FF2B5EF4-FFF2-40B4-BE49-F238E27FC236}">
                <a16:creationId xmlns:a16="http://schemas.microsoft.com/office/drawing/2014/main" id="{26087F2C-E2D6-4DB9-8BB7-2FBB58BC9CDB}"/>
              </a:ext>
            </a:extLst>
          </p:cNvPr>
          <p:cNvGrpSpPr/>
          <p:nvPr/>
        </p:nvGrpSpPr>
        <p:grpSpPr>
          <a:xfrm>
            <a:off x="2368850" y="2716243"/>
            <a:ext cx="5406501" cy="660505"/>
            <a:chOff x="3370798" y="1272034"/>
            <a:chExt cx="5406501" cy="660505"/>
          </a:xfrm>
        </p:grpSpPr>
        <p:grpSp>
          <p:nvGrpSpPr>
            <p:cNvPr id="43" name="그룹 42">
              <a:extLst>
                <a:ext uri="{FF2B5EF4-FFF2-40B4-BE49-F238E27FC236}">
                  <a16:creationId xmlns:a16="http://schemas.microsoft.com/office/drawing/2014/main" id="{E07CA0BE-7C25-4C35-A1FE-08434A8A95CE}"/>
                </a:ext>
              </a:extLst>
            </p:cNvPr>
            <p:cNvGrpSpPr/>
            <p:nvPr/>
          </p:nvGrpSpPr>
          <p:grpSpPr>
            <a:xfrm>
              <a:off x="3370798" y="1272034"/>
              <a:ext cx="5406501" cy="588684"/>
              <a:chOff x="3140242" y="2023272"/>
              <a:chExt cx="5406501" cy="588684"/>
            </a:xfrm>
            <a:solidFill>
              <a:srgbClr val="B9CAE9"/>
            </a:solidFill>
          </p:grpSpPr>
          <p:sp>
            <p:nvSpPr>
              <p:cNvPr id="45" name="이등변 삼각형 44">
                <a:extLst>
                  <a:ext uri="{FF2B5EF4-FFF2-40B4-BE49-F238E27FC236}">
                    <a16:creationId xmlns:a16="http://schemas.microsoft.com/office/drawing/2014/main" id="{3803A4D3-ACEA-445C-B0A9-1F5057D0334A}"/>
                  </a:ext>
                </a:extLst>
              </p:cNvPr>
              <p:cNvSpPr/>
              <p:nvPr/>
            </p:nvSpPr>
            <p:spPr>
              <a:xfrm rot="10800000">
                <a:off x="3140242" y="2023280"/>
                <a:ext cx="800216" cy="5886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solidFill>
                    <a:schemeClr val="bg1"/>
                  </a:solidFill>
                  <a:latin typeface="+mn-ea"/>
                </a:endParaRPr>
              </a:p>
            </p:txBody>
          </p:sp>
          <p:sp>
            <p:nvSpPr>
              <p:cNvPr id="46" name="직사각형 45">
                <a:extLst>
                  <a:ext uri="{FF2B5EF4-FFF2-40B4-BE49-F238E27FC236}">
                    <a16:creationId xmlns:a16="http://schemas.microsoft.com/office/drawing/2014/main" id="{A88C8E3D-89ED-4A89-A2DD-83F1CE563B8C}"/>
                  </a:ext>
                </a:extLst>
              </p:cNvPr>
              <p:cNvSpPr/>
              <p:nvPr/>
            </p:nvSpPr>
            <p:spPr>
              <a:xfrm>
                <a:off x="3540349" y="2023272"/>
                <a:ext cx="5006394" cy="57555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b="1" spc="-150" dirty="0">
                  <a:solidFill>
                    <a:schemeClr val="bg1"/>
                  </a:solidFill>
                  <a:latin typeface="+mn-ea"/>
                </a:endParaRPr>
              </a:p>
              <a:p>
                <a:pPr lvl="2"/>
                <a:r>
                  <a:rPr lang="ko-KR" altLang="en-US" sz="2400" b="1" spc="-150" dirty="0">
                    <a:solidFill>
                      <a:schemeClr val="bg1"/>
                    </a:solidFill>
                    <a:latin typeface="+mn-ea"/>
                  </a:rPr>
                  <a:t>개발</a:t>
                </a:r>
                <a:r>
                  <a:rPr lang="en-US" altLang="ko-KR" sz="2400" b="1" spc="-150" dirty="0">
                    <a:solidFill>
                      <a:schemeClr val="bg1"/>
                    </a:solidFill>
                    <a:latin typeface="+mn-ea"/>
                  </a:rPr>
                  <a:t> Project </a:t>
                </a:r>
                <a:r>
                  <a:rPr lang="ko-KR" altLang="en-US" sz="2400" b="1" spc="-150" dirty="0">
                    <a:solidFill>
                      <a:schemeClr val="bg1"/>
                    </a:solidFill>
                    <a:latin typeface="+mn-ea"/>
                  </a:rPr>
                  <a:t>소개</a:t>
                </a:r>
                <a:endParaRPr lang="en-US" altLang="ko-KR" sz="2400" b="1" spc="-150" dirty="0">
                  <a:solidFill>
                    <a:schemeClr val="bg1"/>
                  </a:solidFill>
                  <a:latin typeface="+mn-ea"/>
                </a:endParaRPr>
              </a:p>
              <a:p>
                <a:pPr algn="ctr"/>
                <a:endParaRPr lang="ko-KR" altLang="en-US" sz="2000" b="1" dirty="0">
                  <a:solidFill>
                    <a:schemeClr val="bg1"/>
                  </a:solidFill>
                  <a:latin typeface="+mn-ea"/>
                </a:endParaRPr>
              </a:p>
            </p:txBody>
          </p:sp>
        </p:grpSp>
        <p:sp>
          <p:nvSpPr>
            <p:cNvPr id="44" name="TextBox 43">
              <a:extLst>
                <a:ext uri="{FF2B5EF4-FFF2-40B4-BE49-F238E27FC236}">
                  <a16:creationId xmlns:a16="http://schemas.microsoft.com/office/drawing/2014/main" id="{E9D137FF-D5ED-42CB-A61A-A629602E36F3}"/>
                </a:ext>
              </a:extLst>
            </p:cNvPr>
            <p:cNvSpPr txBox="1"/>
            <p:nvPr/>
          </p:nvSpPr>
          <p:spPr>
            <a:xfrm>
              <a:off x="3410245" y="1286208"/>
              <a:ext cx="971393" cy="646331"/>
            </a:xfrm>
            <a:prstGeom prst="rect">
              <a:avLst/>
            </a:prstGeom>
            <a:noFill/>
          </p:spPr>
          <p:txBody>
            <a:bodyPr wrap="square" rtlCol="0">
              <a:spAutoFit/>
            </a:bodyPr>
            <a:lstStyle/>
            <a:p>
              <a:r>
                <a:rPr lang="en-US" altLang="ko-KR" sz="3600" b="1" dirty="0">
                  <a:solidFill>
                    <a:schemeClr val="bg1"/>
                  </a:solidFill>
                  <a:latin typeface="+mn-ea"/>
                </a:rPr>
                <a:t>03</a:t>
              </a:r>
              <a:endParaRPr lang="ko-KR" altLang="en-US" sz="3600" b="1" dirty="0">
                <a:solidFill>
                  <a:schemeClr val="bg1"/>
                </a:solidFill>
                <a:latin typeface="+mn-ea"/>
              </a:endParaRPr>
            </a:p>
          </p:txBody>
        </p:sp>
      </p:grpSp>
      <p:grpSp>
        <p:nvGrpSpPr>
          <p:cNvPr id="47" name="그룹 46">
            <a:extLst>
              <a:ext uri="{FF2B5EF4-FFF2-40B4-BE49-F238E27FC236}">
                <a16:creationId xmlns:a16="http://schemas.microsoft.com/office/drawing/2014/main" id="{0A9932DF-B9F6-4E09-A42B-9308A3D3A431}"/>
              </a:ext>
            </a:extLst>
          </p:cNvPr>
          <p:cNvGrpSpPr/>
          <p:nvPr/>
        </p:nvGrpSpPr>
        <p:grpSpPr>
          <a:xfrm>
            <a:off x="2368851" y="1993222"/>
            <a:ext cx="5406501" cy="660505"/>
            <a:chOff x="3883042" y="2141182"/>
            <a:chExt cx="5406501" cy="660505"/>
          </a:xfrm>
        </p:grpSpPr>
        <p:grpSp>
          <p:nvGrpSpPr>
            <p:cNvPr id="48" name="그룹 47">
              <a:extLst>
                <a:ext uri="{FF2B5EF4-FFF2-40B4-BE49-F238E27FC236}">
                  <a16:creationId xmlns:a16="http://schemas.microsoft.com/office/drawing/2014/main" id="{725D2AE3-9A5F-4F90-8136-6B266DF00287}"/>
                </a:ext>
              </a:extLst>
            </p:cNvPr>
            <p:cNvGrpSpPr/>
            <p:nvPr/>
          </p:nvGrpSpPr>
          <p:grpSpPr>
            <a:xfrm>
              <a:off x="3883042" y="2141182"/>
              <a:ext cx="5406501" cy="588684"/>
              <a:chOff x="3140242" y="2023272"/>
              <a:chExt cx="5406501" cy="588684"/>
            </a:xfrm>
            <a:solidFill>
              <a:srgbClr val="7395D3"/>
            </a:solidFill>
          </p:grpSpPr>
          <p:sp>
            <p:nvSpPr>
              <p:cNvPr id="50" name="이등변 삼각형 49">
                <a:extLst>
                  <a:ext uri="{FF2B5EF4-FFF2-40B4-BE49-F238E27FC236}">
                    <a16:creationId xmlns:a16="http://schemas.microsoft.com/office/drawing/2014/main" id="{FA69BD36-6FE4-4FBC-B1B4-FC209D42CEA4}"/>
                  </a:ext>
                </a:extLst>
              </p:cNvPr>
              <p:cNvSpPr/>
              <p:nvPr/>
            </p:nvSpPr>
            <p:spPr>
              <a:xfrm rot="10800000">
                <a:off x="3140242" y="2023280"/>
                <a:ext cx="800216" cy="5886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solidFill>
                    <a:schemeClr val="bg1"/>
                  </a:solidFill>
                  <a:latin typeface="+mn-ea"/>
                </a:endParaRPr>
              </a:p>
            </p:txBody>
          </p:sp>
          <p:sp>
            <p:nvSpPr>
              <p:cNvPr id="51" name="직사각형 50">
                <a:extLst>
                  <a:ext uri="{FF2B5EF4-FFF2-40B4-BE49-F238E27FC236}">
                    <a16:creationId xmlns:a16="http://schemas.microsoft.com/office/drawing/2014/main" id="{8EC59D59-8488-40EB-A0AF-9B534C78439B}"/>
                  </a:ext>
                </a:extLst>
              </p:cNvPr>
              <p:cNvSpPr/>
              <p:nvPr/>
            </p:nvSpPr>
            <p:spPr>
              <a:xfrm>
                <a:off x="3540349" y="2023272"/>
                <a:ext cx="5006394" cy="57555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ko-KR" altLang="en-US" sz="2400" b="1" dirty="0"/>
                  <a:t>조직도 및 개발역량</a:t>
                </a:r>
                <a:endParaRPr lang="en-US" altLang="ko-KR" sz="2400" b="1" dirty="0">
                  <a:solidFill>
                    <a:schemeClr val="bg1"/>
                  </a:solidFill>
                  <a:latin typeface="+mn-ea"/>
                </a:endParaRPr>
              </a:p>
            </p:txBody>
          </p:sp>
        </p:grpSp>
        <p:sp>
          <p:nvSpPr>
            <p:cNvPr id="49" name="TextBox 48">
              <a:extLst>
                <a:ext uri="{FF2B5EF4-FFF2-40B4-BE49-F238E27FC236}">
                  <a16:creationId xmlns:a16="http://schemas.microsoft.com/office/drawing/2014/main" id="{941D4556-94CF-4E89-AC1A-8A983B39E038}"/>
                </a:ext>
              </a:extLst>
            </p:cNvPr>
            <p:cNvSpPr txBox="1"/>
            <p:nvPr/>
          </p:nvSpPr>
          <p:spPr>
            <a:xfrm>
              <a:off x="3922489" y="2155356"/>
              <a:ext cx="971393" cy="646331"/>
            </a:xfrm>
            <a:prstGeom prst="rect">
              <a:avLst/>
            </a:prstGeom>
            <a:noFill/>
          </p:spPr>
          <p:txBody>
            <a:bodyPr wrap="square" rtlCol="0">
              <a:spAutoFit/>
            </a:bodyPr>
            <a:lstStyle/>
            <a:p>
              <a:r>
                <a:rPr lang="en-US" altLang="ko-KR" sz="3600" b="1" dirty="0">
                  <a:solidFill>
                    <a:schemeClr val="bg1"/>
                  </a:solidFill>
                  <a:latin typeface="+mn-ea"/>
                </a:rPr>
                <a:t>02</a:t>
              </a:r>
              <a:endParaRPr lang="ko-KR" altLang="en-US" sz="3600" b="1" dirty="0">
                <a:solidFill>
                  <a:schemeClr val="bg1"/>
                </a:solidFill>
                <a:latin typeface="+mn-ea"/>
              </a:endParaRPr>
            </a:p>
          </p:txBody>
        </p:sp>
      </p:grpSp>
      <p:sp>
        <p:nvSpPr>
          <p:cNvPr id="35" name="TextBox 34">
            <a:extLst>
              <a:ext uri="{FF2B5EF4-FFF2-40B4-BE49-F238E27FC236}">
                <a16:creationId xmlns:a16="http://schemas.microsoft.com/office/drawing/2014/main" id="{AF38AF08-A4EC-4311-8318-1F07AB2427CB}"/>
              </a:ext>
            </a:extLst>
          </p:cNvPr>
          <p:cNvSpPr txBox="1"/>
          <p:nvPr/>
        </p:nvSpPr>
        <p:spPr>
          <a:xfrm>
            <a:off x="1021733" y="212324"/>
            <a:ext cx="3272780" cy="707886"/>
          </a:xfrm>
          <a:prstGeom prst="rect">
            <a:avLst/>
          </a:prstGeom>
          <a:noFill/>
        </p:spPr>
        <p:txBody>
          <a:bodyPr wrap="square" rtlCol="0">
            <a:spAutoFit/>
          </a:bodyPr>
          <a:lstStyle/>
          <a:p>
            <a:r>
              <a:rPr lang="en-US" altLang="ko-KR" sz="4000" dirty="0">
                <a:solidFill>
                  <a:schemeClr val="tx1">
                    <a:lumMod val="50000"/>
                    <a:lumOff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Contents</a:t>
            </a:r>
          </a:p>
        </p:txBody>
      </p:sp>
      <p:cxnSp>
        <p:nvCxnSpPr>
          <p:cNvPr id="67" name="직선 연결선 66">
            <a:extLst>
              <a:ext uri="{FF2B5EF4-FFF2-40B4-BE49-F238E27FC236}">
                <a16:creationId xmlns:a16="http://schemas.microsoft.com/office/drawing/2014/main" id="{E488E572-B731-442B-A029-98BACE1532FD}"/>
              </a:ext>
            </a:extLst>
          </p:cNvPr>
          <p:cNvCxnSpPr>
            <a:cxnSpLocks/>
          </p:cNvCxnSpPr>
          <p:nvPr/>
        </p:nvCxnSpPr>
        <p:spPr>
          <a:xfrm>
            <a:off x="1116161" y="203389"/>
            <a:ext cx="815254"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그림 2" descr="지도이(가) 표시된 사진&#10;&#10;자동 생성된 설명">
            <a:extLst>
              <a:ext uri="{FF2B5EF4-FFF2-40B4-BE49-F238E27FC236}">
                <a16:creationId xmlns:a16="http://schemas.microsoft.com/office/drawing/2014/main" id="{644636EA-8BD2-406D-AE27-DB192A1C659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698" r="4604"/>
          <a:stretch/>
        </p:blipFill>
        <p:spPr>
          <a:xfrm>
            <a:off x="8056551" y="4314871"/>
            <a:ext cx="4135449" cy="2543129"/>
          </a:xfrm>
          <a:prstGeom prst="rect">
            <a:avLst/>
          </a:prstGeom>
          <a:effectLst>
            <a:softEdge rad="317500"/>
          </a:effectLst>
        </p:spPr>
      </p:pic>
      <p:grpSp>
        <p:nvGrpSpPr>
          <p:cNvPr id="25" name="그룹 24">
            <a:extLst>
              <a:ext uri="{FF2B5EF4-FFF2-40B4-BE49-F238E27FC236}">
                <a16:creationId xmlns:a16="http://schemas.microsoft.com/office/drawing/2014/main" id="{07F40C93-D5AF-4E62-B85F-48B7376937B8}"/>
              </a:ext>
            </a:extLst>
          </p:cNvPr>
          <p:cNvGrpSpPr/>
          <p:nvPr/>
        </p:nvGrpSpPr>
        <p:grpSpPr>
          <a:xfrm>
            <a:off x="2408298" y="3439264"/>
            <a:ext cx="5367053" cy="660505"/>
            <a:chOff x="3883042" y="2141182"/>
            <a:chExt cx="5367053" cy="660505"/>
          </a:xfrm>
        </p:grpSpPr>
        <p:grpSp>
          <p:nvGrpSpPr>
            <p:cNvPr id="26" name="그룹 25">
              <a:extLst>
                <a:ext uri="{FF2B5EF4-FFF2-40B4-BE49-F238E27FC236}">
                  <a16:creationId xmlns:a16="http://schemas.microsoft.com/office/drawing/2014/main" id="{BC60FFFB-4825-4865-BD2A-BFC73CE865E0}"/>
                </a:ext>
              </a:extLst>
            </p:cNvPr>
            <p:cNvGrpSpPr/>
            <p:nvPr/>
          </p:nvGrpSpPr>
          <p:grpSpPr>
            <a:xfrm>
              <a:off x="3883042" y="2141182"/>
              <a:ext cx="5367053" cy="588684"/>
              <a:chOff x="3140242" y="2023272"/>
              <a:chExt cx="5367053" cy="588684"/>
            </a:xfrm>
            <a:solidFill>
              <a:srgbClr val="7395D3"/>
            </a:solidFill>
          </p:grpSpPr>
          <p:sp>
            <p:nvSpPr>
              <p:cNvPr id="28" name="이등변 삼각형 27">
                <a:extLst>
                  <a:ext uri="{FF2B5EF4-FFF2-40B4-BE49-F238E27FC236}">
                    <a16:creationId xmlns:a16="http://schemas.microsoft.com/office/drawing/2014/main" id="{55016B20-291F-42AF-810B-CBCFA4CD7D45}"/>
                  </a:ext>
                </a:extLst>
              </p:cNvPr>
              <p:cNvSpPr/>
              <p:nvPr/>
            </p:nvSpPr>
            <p:spPr>
              <a:xfrm rot="10800000">
                <a:off x="3140242" y="2023280"/>
                <a:ext cx="800216" cy="5886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solidFill>
                    <a:schemeClr val="bg1"/>
                  </a:solidFill>
                  <a:latin typeface="+mn-ea"/>
                </a:endParaRPr>
              </a:p>
            </p:txBody>
          </p:sp>
          <p:sp>
            <p:nvSpPr>
              <p:cNvPr id="29" name="직사각형 28">
                <a:extLst>
                  <a:ext uri="{FF2B5EF4-FFF2-40B4-BE49-F238E27FC236}">
                    <a16:creationId xmlns:a16="http://schemas.microsoft.com/office/drawing/2014/main" id="{25E2E45D-2CF6-482D-87CA-9A3D177AF43C}"/>
                  </a:ext>
                </a:extLst>
              </p:cNvPr>
              <p:cNvSpPr/>
              <p:nvPr/>
            </p:nvSpPr>
            <p:spPr>
              <a:xfrm>
                <a:off x="3540349" y="2023272"/>
                <a:ext cx="4966946" cy="57555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ko-KR" altLang="en-US" sz="2400" b="1" dirty="0">
                    <a:solidFill>
                      <a:schemeClr val="bg1"/>
                    </a:solidFill>
                    <a:latin typeface="+mn-ea"/>
                  </a:rPr>
                  <a:t>개발 </a:t>
                </a:r>
                <a:r>
                  <a:rPr lang="en-US" altLang="ko-KR" sz="2400" b="1" dirty="0">
                    <a:solidFill>
                      <a:schemeClr val="bg1"/>
                    </a:solidFill>
                    <a:latin typeface="+mn-ea"/>
                  </a:rPr>
                  <a:t>road map</a:t>
                </a:r>
              </a:p>
            </p:txBody>
          </p:sp>
        </p:grpSp>
        <p:sp>
          <p:nvSpPr>
            <p:cNvPr id="27" name="TextBox 26">
              <a:extLst>
                <a:ext uri="{FF2B5EF4-FFF2-40B4-BE49-F238E27FC236}">
                  <a16:creationId xmlns:a16="http://schemas.microsoft.com/office/drawing/2014/main" id="{A2EDBC56-1E28-4330-B969-DAE4F24F7626}"/>
                </a:ext>
              </a:extLst>
            </p:cNvPr>
            <p:cNvSpPr txBox="1"/>
            <p:nvPr/>
          </p:nvSpPr>
          <p:spPr>
            <a:xfrm>
              <a:off x="3922489" y="2155356"/>
              <a:ext cx="971393" cy="646331"/>
            </a:xfrm>
            <a:prstGeom prst="rect">
              <a:avLst/>
            </a:prstGeom>
            <a:noFill/>
          </p:spPr>
          <p:txBody>
            <a:bodyPr wrap="square" rtlCol="0">
              <a:spAutoFit/>
            </a:bodyPr>
            <a:lstStyle/>
            <a:p>
              <a:r>
                <a:rPr lang="en-US" altLang="ko-KR" sz="3600" b="1" dirty="0">
                  <a:solidFill>
                    <a:schemeClr val="bg1"/>
                  </a:solidFill>
                  <a:latin typeface="+mn-ea"/>
                </a:rPr>
                <a:t>04</a:t>
              </a:r>
              <a:endParaRPr lang="ko-KR" altLang="en-US" sz="3600" b="1" dirty="0">
                <a:solidFill>
                  <a:schemeClr val="bg1"/>
                </a:solidFill>
                <a:latin typeface="+mn-ea"/>
              </a:endParaRPr>
            </a:p>
          </p:txBody>
        </p:sp>
      </p:grpSp>
    </p:spTree>
    <p:extLst>
      <p:ext uri="{BB962C8B-B14F-4D97-AF65-F5344CB8AC3E}">
        <p14:creationId xmlns:p14="http://schemas.microsoft.com/office/powerpoint/2010/main" val="40378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51B8FF8-4DA5-41F4-8BE7-686E4E588564}"/>
              </a:ext>
            </a:extLst>
          </p:cNvPr>
          <p:cNvSpPr txBox="1"/>
          <p:nvPr/>
        </p:nvSpPr>
        <p:spPr>
          <a:xfrm>
            <a:off x="918840" y="891767"/>
            <a:ext cx="10222399" cy="307777"/>
          </a:xfrm>
          <a:prstGeom prst="rect">
            <a:avLst/>
          </a:prstGeom>
          <a:noFill/>
        </p:spPr>
        <p:txBody>
          <a:bodyPr wrap="square">
            <a:spAutoFit/>
          </a:bodyPr>
          <a:lstStyle/>
          <a:p>
            <a:pPr algn="l"/>
            <a:r>
              <a:rPr lang="en-US" altLang="ko-KR" sz="1400" b="1" i="0" dirty="0">
                <a:solidFill>
                  <a:srgbClr val="000000"/>
                </a:solidFill>
                <a:effectLst/>
                <a:latin typeface="Arial" panose="020B0604020202020204" pitchFamily="34" charset="0"/>
              </a:rPr>
              <a:t>Ultraviolet Filters: Past and Present (https://www.photonics.com/Articles/Ultraviolet_Filters_Past_and_Present/a25446)</a:t>
            </a:r>
          </a:p>
        </p:txBody>
      </p:sp>
      <p:sp>
        <p:nvSpPr>
          <p:cNvPr id="15" name="모서리가 둥근 직사각형 5">
            <a:extLst>
              <a:ext uri="{FF2B5EF4-FFF2-40B4-BE49-F238E27FC236}">
                <a16:creationId xmlns:a16="http://schemas.microsoft.com/office/drawing/2014/main" id="{D0AC21F1-91AA-4855-9A55-DFF7FA0BC317}"/>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2800" b="1" dirty="0">
                <a:latin typeface="+mn-ea"/>
              </a:rPr>
              <a:t>Ultraviolet Filters (Past and Present)</a:t>
            </a:r>
            <a:endParaRPr lang="en-US" altLang="ko-KR" sz="2800" b="1" i="0" dirty="0">
              <a:effectLst/>
              <a:latin typeface="+mn-ea"/>
            </a:endParaRPr>
          </a:p>
        </p:txBody>
      </p:sp>
      <p:sp>
        <p:nvSpPr>
          <p:cNvPr id="12" name="TextBox 11">
            <a:extLst>
              <a:ext uri="{FF2B5EF4-FFF2-40B4-BE49-F238E27FC236}">
                <a16:creationId xmlns:a16="http://schemas.microsoft.com/office/drawing/2014/main" id="{541F6167-FB8D-4F05-A1D8-8F983189F5B9}"/>
              </a:ext>
            </a:extLst>
          </p:cNvPr>
          <p:cNvSpPr txBox="1"/>
          <p:nvPr/>
        </p:nvSpPr>
        <p:spPr>
          <a:xfrm>
            <a:off x="984142" y="1395480"/>
            <a:ext cx="9858699" cy="1569660"/>
          </a:xfrm>
          <a:prstGeom prst="rect">
            <a:avLst/>
          </a:prstGeom>
          <a:noFill/>
        </p:spPr>
        <p:txBody>
          <a:bodyPr wrap="square">
            <a:spAutoFit/>
          </a:bodyPr>
          <a:lstStyle/>
          <a:p>
            <a:r>
              <a:rPr lang="en-US" altLang="ko-KR" sz="1200" dirty="0"/>
              <a:t>ROBERT L. JOHNSON, D.SC. AND SARAH LOCKNAR, PHD, OMEGA OPTICAL INC.</a:t>
            </a:r>
          </a:p>
          <a:p>
            <a:endParaRPr lang="en-US" altLang="ko-KR" sz="1200" dirty="0"/>
          </a:p>
          <a:p>
            <a:r>
              <a:rPr lang="en-US" altLang="ko-KR" sz="1200" dirty="0"/>
              <a:t>In their earliest forms, UV bandpass filters that were optimized for wavelengths less than 400 nm, such as the Schott UG or the Hoya U-series, were constructed of absorbing compounds in glass. Such filters were limited by the available compounds that can be dissolved or suspended in glass, and they typically had a gradual transition from low to high absorption (Figure 1). These properties in turn limited the applications to ones that do not require sharp or user-defined transitions between transmission and blocking. These limitations were overcome with the development of interference filters, which were made by depositing a multilayer optical coating onto one or more transparent substrates, thus producing a more refined transmission band surrounded by regions of low transmission (the blocking region).</a:t>
            </a:r>
            <a:endParaRPr lang="ko-KR" altLang="en-US" sz="1200" dirty="0"/>
          </a:p>
        </p:txBody>
      </p:sp>
      <p:pic>
        <p:nvPicPr>
          <p:cNvPr id="1026" name="Picture 2" descr="Common materials used for ultraviolet dielectric thin-film coatings">
            <a:extLst>
              <a:ext uri="{FF2B5EF4-FFF2-40B4-BE49-F238E27FC236}">
                <a16:creationId xmlns:a16="http://schemas.microsoft.com/office/drawing/2014/main" id="{B3D7E380-D5E6-46DD-9F1E-E828335CE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142" y="3404908"/>
            <a:ext cx="4863854" cy="27911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ionship of the number of optical cavities and thin-film thickness to spectral characteristics">
            <a:extLst>
              <a:ext uri="{FF2B5EF4-FFF2-40B4-BE49-F238E27FC236}">
                <a16:creationId xmlns:a16="http://schemas.microsoft.com/office/drawing/2014/main" id="{3D72CD77-9404-4A18-BC57-944BF97EE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756" y="3324651"/>
            <a:ext cx="5229918" cy="220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7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UV transmitting glasses are designed to transmit some UV wavelengths while absorbing the bulk of the light in the visible wavelengths.">
            <a:extLst>
              <a:ext uri="{FF2B5EF4-FFF2-40B4-BE49-F238E27FC236}">
                <a16:creationId xmlns:a16="http://schemas.microsoft.com/office/drawing/2014/main" id="{C154B695-EBD6-41D7-8618-EF19B3770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28" y="1507609"/>
            <a:ext cx="4838772" cy="37072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8679C6-DCBE-466B-B4C2-88AC643B259F}"/>
              </a:ext>
            </a:extLst>
          </p:cNvPr>
          <p:cNvSpPr txBox="1"/>
          <p:nvPr/>
        </p:nvSpPr>
        <p:spPr>
          <a:xfrm>
            <a:off x="1257229" y="5519599"/>
            <a:ext cx="4838771" cy="738664"/>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1. </a:t>
            </a:r>
            <a:r>
              <a:rPr lang="en-US" altLang="ko-KR" sz="1400" b="0" i="1" dirty="0">
                <a:solidFill>
                  <a:srgbClr val="000000"/>
                </a:solidFill>
                <a:effectLst/>
                <a:latin typeface="Arial" panose="020B0604020202020204" pitchFamily="34" charset="0"/>
              </a:rPr>
              <a:t>UV transmitting glasses are designed to transmit some UV wavelengths while absorbing the bulk of the light in the visible wavelengths.</a:t>
            </a:r>
            <a:endParaRPr lang="ko-KR" altLang="en-US" sz="1400" dirty="0"/>
          </a:p>
        </p:txBody>
      </p:sp>
      <p:pic>
        <p:nvPicPr>
          <p:cNvPr id="6" name="Picture 6" descr="An induced-transparency filter with three layers in an MDM arrangement.">
            <a:extLst>
              <a:ext uri="{FF2B5EF4-FFF2-40B4-BE49-F238E27FC236}">
                <a16:creationId xmlns:a16="http://schemas.microsoft.com/office/drawing/2014/main" id="{662B82BC-3F64-49E4-B5AF-B761B494F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70" y="1507609"/>
            <a:ext cx="4838771" cy="37072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824E8-629F-4F26-B199-3FEC148C2E03}"/>
              </a:ext>
            </a:extLst>
          </p:cNvPr>
          <p:cNvSpPr txBox="1"/>
          <p:nvPr/>
        </p:nvSpPr>
        <p:spPr>
          <a:xfrm>
            <a:off x="6277048" y="5627321"/>
            <a:ext cx="4683882" cy="523220"/>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2. </a:t>
            </a:r>
            <a:r>
              <a:rPr lang="en-US" altLang="ko-KR" sz="1400" b="0" i="1" dirty="0">
                <a:solidFill>
                  <a:srgbClr val="000000"/>
                </a:solidFill>
                <a:effectLst/>
                <a:latin typeface="Arial" panose="020B0604020202020204" pitchFamily="34" charset="0"/>
              </a:rPr>
              <a:t>An induced-transparency filter with three layers in an MDM arrangement.</a:t>
            </a:r>
            <a:endParaRPr lang="ko-KR" altLang="en-US" sz="1400" dirty="0"/>
          </a:p>
        </p:txBody>
      </p:sp>
      <p:sp>
        <p:nvSpPr>
          <p:cNvPr id="8" name="TextBox 7">
            <a:extLst>
              <a:ext uri="{FF2B5EF4-FFF2-40B4-BE49-F238E27FC236}">
                <a16:creationId xmlns:a16="http://schemas.microsoft.com/office/drawing/2014/main" id="{6F31F05D-E92F-46B9-BBA5-F7450DB0CED5}"/>
              </a:ext>
            </a:extLst>
          </p:cNvPr>
          <p:cNvSpPr txBox="1"/>
          <p:nvPr/>
        </p:nvSpPr>
        <p:spPr>
          <a:xfrm>
            <a:off x="918840" y="891767"/>
            <a:ext cx="10222399" cy="307777"/>
          </a:xfrm>
          <a:prstGeom prst="rect">
            <a:avLst/>
          </a:prstGeom>
          <a:noFill/>
        </p:spPr>
        <p:txBody>
          <a:bodyPr wrap="square">
            <a:spAutoFit/>
          </a:bodyPr>
          <a:lstStyle/>
          <a:p>
            <a:pPr algn="l"/>
            <a:r>
              <a:rPr lang="en-US" altLang="ko-KR" sz="1400" b="1" i="0" dirty="0">
                <a:solidFill>
                  <a:srgbClr val="000000"/>
                </a:solidFill>
                <a:effectLst/>
                <a:latin typeface="Arial" panose="020B0604020202020204" pitchFamily="34" charset="0"/>
              </a:rPr>
              <a:t>Ultraviolet Filters: Past and Present (https://www.photonics.com/Articles/Ultraviolet_Filters_Past_and_Present/a25446)</a:t>
            </a:r>
          </a:p>
        </p:txBody>
      </p:sp>
      <p:sp>
        <p:nvSpPr>
          <p:cNvPr id="9" name="모서리가 둥근 직사각형 5">
            <a:extLst>
              <a:ext uri="{FF2B5EF4-FFF2-40B4-BE49-F238E27FC236}">
                <a16:creationId xmlns:a16="http://schemas.microsoft.com/office/drawing/2014/main" id="{6746EADA-9F4A-49F2-B231-361CB3F606B0}"/>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2800" b="1" dirty="0">
                <a:latin typeface="+mn-ea"/>
              </a:rPr>
              <a:t>Ultraviolet Filters (Past and Present)</a:t>
            </a:r>
            <a:endParaRPr lang="en-US" altLang="ko-KR" sz="2800" b="1" i="0" dirty="0">
              <a:effectLst/>
              <a:latin typeface="+mn-ea"/>
            </a:endParaRPr>
          </a:p>
        </p:txBody>
      </p:sp>
    </p:spTree>
    <p:extLst>
      <p:ext uri="{BB962C8B-B14F-4D97-AF65-F5344CB8AC3E}">
        <p14:creationId xmlns:p14="http://schemas.microsoft.com/office/powerpoint/2010/main" val="182278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electric filters with an increasing number of cavities in the simple FP design.">
            <a:extLst>
              <a:ext uri="{FF2B5EF4-FFF2-40B4-BE49-F238E27FC236}">
                <a16:creationId xmlns:a16="http://schemas.microsoft.com/office/drawing/2014/main" id="{B78E357B-1C6A-4640-B96E-DBC91CA46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724753"/>
            <a:ext cx="6611909" cy="2919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00E765-33B7-4C64-9621-D84253FC0523}"/>
              </a:ext>
            </a:extLst>
          </p:cNvPr>
          <p:cNvSpPr txBox="1"/>
          <p:nvPr/>
        </p:nvSpPr>
        <p:spPr>
          <a:xfrm>
            <a:off x="1140616" y="5150167"/>
            <a:ext cx="6124574" cy="954107"/>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3. </a:t>
            </a:r>
            <a:r>
              <a:rPr lang="en-US" altLang="ko-KR" sz="1400" b="0" i="1" dirty="0">
                <a:solidFill>
                  <a:srgbClr val="000000"/>
                </a:solidFill>
                <a:effectLst/>
                <a:latin typeface="Arial" panose="020B0604020202020204" pitchFamily="34" charset="0"/>
              </a:rPr>
              <a:t>Dielectric filters with an increasing number of cavities in the simple FP design. Peak %T is not significantly affected by an increase in the number of cavities </a:t>
            </a:r>
            <a:r>
              <a:rPr lang="en-US" altLang="ko-KR" sz="1400" b="1" i="1" dirty="0">
                <a:solidFill>
                  <a:srgbClr val="000000"/>
                </a:solidFill>
                <a:effectLst/>
                <a:latin typeface="Arial" panose="020B0604020202020204" pitchFamily="34" charset="0"/>
              </a:rPr>
              <a:t>(a)</a:t>
            </a:r>
            <a:r>
              <a:rPr lang="en-US" altLang="ko-KR" sz="1400" b="0" i="1" dirty="0">
                <a:solidFill>
                  <a:srgbClr val="000000"/>
                </a:solidFill>
                <a:effectLst/>
                <a:latin typeface="Arial" panose="020B0604020202020204" pitchFamily="34" charset="0"/>
              </a:rPr>
              <a:t>, but blocking and edge steepness of the bandpass increases with the number of cavities </a:t>
            </a:r>
            <a:r>
              <a:rPr lang="en-US" altLang="ko-KR" sz="1400" b="1" i="1" dirty="0">
                <a:solidFill>
                  <a:srgbClr val="000000"/>
                </a:solidFill>
                <a:effectLst/>
                <a:latin typeface="Arial" panose="020B0604020202020204" pitchFamily="34" charset="0"/>
              </a:rPr>
              <a:t>(b)</a:t>
            </a:r>
            <a:r>
              <a:rPr lang="en-US" altLang="ko-KR" sz="1400" b="0" i="1" dirty="0">
                <a:solidFill>
                  <a:srgbClr val="000000"/>
                </a:solidFill>
                <a:effectLst/>
                <a:latin typeface="Arial" panose="020B0604020202020204" pitchFamily="34" charset="0"/>
              </a:rPr>
              <a:t>.</a:t>
            </a:r>
            <a:endParaRPr lang="ko-KR" altLang="en-US" sz="1400" dirty="0"/>
          </a:p>
        </p:txBody>
      </p:sp>
      <p:pic>
        <p:nvPicPr>
          <p:cNvPr id="2052" name="Picture 4" descr="A dielectric filter designed to transmit the Hg line at 253.7 nm">
            <a:extLst>
              <a:ext uri="{FF2B5EF4-FFF2-40B4-BE49-F238E27FC236}">
                <a16:creationId xmlns:a16="http://schemas.microsoft.com/office/drawing/2014/main" id="{F9F63E2B-675E-4461-BA78-6F1B1D18DD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32" t="12310" r="7090" b="10150"/>
          <a:stretch/>
        </p:blipFill>
        <p:spPr bwMode="auto">
          <a:xfrm>
            <a:off x="7555709" y="1724753"/>
            <a:ext cx="3910013" cy="2909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49E3F3-D49B-46A1-9171-3CDDE092FB93}"/>
              </a:ext>
            </a:extLst>
          </p:cNvPr>
          <p:cNvSpPr txBox="1"/>
          <p:nvPr/>
        </p:nvSpPr>
        <p:spPr>
          <a:xfrm>
            <a:off x="7555709" y="5207643"/>
            <a:ext cx="3910014" cy="738664"/>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4. </a:t>
            </a:r>
            <a:r>
              <a:rPr lang="en-US" altLang="ko-KR" sz="1400" b="0" i="1" dirty="0">
                <a:solidFill>
                  <a:srgbClr val="000000"/>
                </a:solidFill>
                <a:effectLst/>
                <a:latin typeface="Arial" panose="020B0604020202020204" pitchFamily="34" charset="0"/>
              </a:rPr>
              <a:t>A dielectric filter designed to transmit the Hg line at 253.7 nm while blocking other spectral lines.</a:t>
            </a:r>
            <a:endParaRPr lang="ko-KR" altLang="en-US" sz="1400" dirty="0"/>
          </a:p>
        </p:txBody>
      </p:sp>
      <p:sp>
        <p:nvSpPr>
          <p:cNvPr id="10" name="TextBox 9">
            <a:extLst>
              <a:ext uri="{FF2B5EF4-FFF2-40B4-BE49-F238E27FC236}">
                <a16:creationId xmlns:a16="http://schemas.microsoft.com/office/drawing/2014/main" id="{419EB446-BB15-4CE2-A7A2-CF0B19F157B5}"/>
              </a:ext>
            </a:extLst>
          </p:cNvPr>
          <p:cNvSpPr txBox="1"/>
          <p:nvPr/>
        </p:nvSpPr>
        <p:spPr>
          <a:xfrm>
            <a:off x="918840" y="891767"/>
            <a:ext cx="10222399" cy="307777"/>
          </a:xfrm>
          <a:prstGeom prst="rect">
            <a:avLst/>
          </a:prstGeom>
          <a:noFill/>
        </p:spPr>
        <p:txBody>
          <a:bodyPr wrap="square">
            <a:spAutoFit/>
          </a:bodyPr>
          <a:lstStyle/>
          <a:p>
            <a:pPr algn="l"/>
            <a:r>
              <a:rPr lang="en-US" altLang="ko-KR" sz="1400" b="1" i="0" dirty="0">
                <a:solidFill>
                  <a:srgbClr val="000000"/>
                </a:solidFill>
                <a:effectLst/>
                <a:latin typeface="Arial" panose="020B0604020202020204" pitchFamily="34" charset="0"/>
              </a:rPr>
              <a:t>Ultraviolet Filters: Past and Present (https://www.photonics.com/Articles/Ultraviolet_Filters_Past_and_Present/a25446)</a:t>
            </a:r>
          </a:p>
        </p:txBody>
      </p:sp>
      <p:sp>
        <p:nvSpPr>
          <p:cNvPr id="11" name="모서리가 둥근 직사각형 5">
            <a:extLst>
              <a:ext uri="{FF2B5EF4-FFF2-40B4-BE49-F238E27FC236}">
                <a16:creationId xmlns:a16="http://schemas.microsoft.com/office/drawing/2014/main" id="{783CE577-FBA0-481D-8ED0-1BCDD5EC9F90}"/>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2800" b="1" dirty="0">
                <a:latin typeface="+mn-ea"/>
              </a:rPr>
              <a:t>Ultraviolet Filters (Past and Present)</a:t>
            </a:r>
            <a:endParaRPr lang="en-US" altLang="ko-KR" sz="2800" b="1" i="0" dirty="0">
              <a:effectLst/>
              <a:latin typeface="+mn-ea"/>
            </a:endParaRPr>
          </a:p>
        </p:txBody>
      </p:sp>
    </p:spTree>
    <p:extLst>
      <p:ext uri="{BB962C8B-B14F-4D97-AF65-F5344CB8AC3E}">
        <p14:creationId xmlns:p14="http://schemas.microsoft.com/office/powerpoint/2010/main" val="337721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dielectric filter designed to transmit the Hg line at 253.7 nm while blocking other spectral lines.">
            <a:extLst>
              <a:ext uri="{FF2B5EF4-FFF2-40B4-BE49-F238E27FC236}">
                <a16:creationId xmlns:a16="http://schemas.microsoft.com/office/drawing/2014/main" id="{5ED8912F-D8AD-4D6B-AABE-68115237B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742506"/>
            <a:ext cx="5967022" cy="30294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85E33C-B8EF-491D-8D0A-AD8D1361610E}"/>
              </a:ext>
            </a:extLst>
          </p:cNvPr>
          <p:cNvSpPr txBox="1"/>
          <p:nvPr/>
        </p:nvSpPr>
        <p:spPr>
          <a:xfrm>
            <a:off x="895350" y="5400150"/>
            <a:ext cx="5153024" cy="523220"/>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5.</a:t>
            </a:r>
            <a:r>
              <a:rPr lang="en-US" altLang="ko-KR" sz="1400" b="0" i="1" dirty="0">
                <a:solidFill>
                  <a:srgbClr val="000000"/>
                </a:solidFill>
                <a:effectLst/>
                <a:latin typeface="Arial" panose="020B0604020202020204" pitchFamily="34" charset="0"/>
              </a:rPr>
              <a:t> Different blocking strategies for a 300-nm dielectric bandpass filter </a:t>
            </a:r>
            <a:r>
              <a:rPr lang="en-US" altLang="ko-KR" sz="1400" b="1" i="1" dirty="0">
                <a:solidFill>
                  <a:srgbClr val="000000"/>
                </a:solidFill>
                <a:effectLst/>
                <a:latin typeface="Arial" panose="020B0604020202020204" pitchFamily="34" charset="0"/>
              </a:rPr>
              <a:t>(a)</a:t>
            </a:r>
            <a:r>
              <a:rPr lang="en-US" altLang="ko-KR" sz="1400" b="0" i="1" dirty="0">
                <a:solidFill>
                  <a:srgbClr val="000000"/>
                </a:solidFill>
                <a:effectLst/>
                <a:latin typeface="Arial" panose="020B0604020202020204" pitchFamily="34" charset="0"/>
              </a:rPr>
              <a:t> and the effect on %T </a:t>
            </a:r>
            <a:r>
              <a:rPr lang="en-US" altLang="ko-KR" sz="1400" b="1" i="1" dirty="0">
                <a:solidFill>
                  <a:srgbClr val="000000"/>
                </a:solidFill>
                <a:effectLst/>
                <a:latin typeface="Arial" panose="020B0604020202020204" pitchFamily="34" charset="0"/>
              </a:rPr>
              <a:t>(b)</a:t>
            </a:r>
            <a:r>
              <a:rPr lang="en-US" altLang="ko-KR" sz="1400" b="0" i="1" dirty="0">
                <a:solidFill>
                  <a:srgbClr val="000000"/>
                </a:solidFill>
                <a:effectLst/>
                <a:latin typeface="Arial" panose="020B0604020202020204" pitchFamily="34" charset="0"/>
              </a:rPr>
              <a:t>.</a:t>
            </a:r>
            <a:endParaRPr lang="ko-KR" altLang="en-US" sz="1400" dirty="0"/>
          </a:p>
        </p:txBody>
      </p:sp>
      <p:pic>
        <p:nvPicPr>
          <p:cNvPr id="4100" name="Picture 4">
            <a:extLst>
              <a:ext uri="{FF2B5EF4-FFF2-40B4-BE49-F238E27FC236}">
                <a16:creationId xmlns:a16="http://schemas.microsoft.com/office/drawing/2014/main" id="{468C5C15-DB69-4749-9DEF-DAF4E9AEF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11" y="1742507"/>
            <a:ext cx="5724176" cy="30294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1B170F-88AE-412E-AD8E-9B080DFCADDB}"/>
              </a:ext>
            </a:extLst>
          </p:cNvPr>
          <p:cNvSpPr txBox="1"/>
          <p:nvPr/>
        </p:nvSpPr>
        <p:spPr>
          <a:xfrm>
            <a:off x="6586537" y="5400150"/>
            <a:ext cx="4752975" cy="523220"/>
          </a:xfrm>
          <a:prstGeom prst="rect">
            <a:avLst/>
          </a:prstGeom>
          <a:noFill/>
        </p:spPr>
        <p:txBody>
          <a:bodyPr wrap="square">
            <a:spAutoFit/>
          </a:bodyPr>
          <a:lstStyle/>
          <a:p>
            <a:r>
              <a:rPr lang="en-US" altLang="ko-KR" sz="1400" b="1" i="1" dirty="0">
                <a:solidFill>
                  <a:srgbClr val="000000"/>
                </a:solidFill>
                <a:effectLst/>
                <a:latin typeface="Arial" panose="020B0604020202020204" pitchFamily="34" charset="0"/>
              </a:rPr>
              <a:t>Figure 6. </a:t>
            </a:r>
            <a:r>
              <a:rPr lang="en-US" altLang="ko-KR" sz="1400" b="0" i="1" dirty="0">
                <a:solidFill>
                  <a:srgbClr val="000000"/>
                </a:solidFill>
                <a:effectLst/>
                <a:latin typeface="Arial" panose="020B0604020202020204" pitchFamily="34" charset="0"/>
              </a:rPr>
              <a:t>A multi-bounce reflected filter assembly at 22.5° angle of incidence.</a:t>
            </a:r>
            <a:endParaRPr lang="ko-KR" altLang="en-US" sz="1400" dirty="0"/>
          </a:p>
        </p:txBody>
      </p:sp>
      <p:sp>
        <p:nvSpPr>
          <p:cNvPr id="10" name="TextBox 9">
            <a:extLst>
              <a:ext uri="{FF2B5EF4-FFF2-40B4-BE49-F238E27FC236}">
                <a16:creationId xmlns:a16="http://schemas.microsoft.com/office/drawing/2014/main" id="{8D5DF48C-71F4-411F-AC12-EEEDF0FB57FC}"/>
              </a:ext>
            </a:extLst>
          </p:cNvPr>
          <p:cNvSpPr txBox="1"/>
          <p:nvPr/>
        </p:nvSpPr>
        <p:spPr>
          <a:xfrm>
            <a:off x="918840" y="891767"/>
            <a:ext cx="10222399" cy="307777"/>
          </a:xfrm>
          <a:prstGeom prst="rect">
            <a:avLst/>
          </a:prstGeom>
          <a:noFill/>
        </p:spPr>
        <p:txBody>
          <a:bodyPr wrap="square">
            <a:spAutoFit/>
          </a:bodyPr>
          <a:lstStyle/>
          <a:p>
            <a:pPr algn="l"/>
            <a:r>
              <a:rPr lang="en-US" altLang="ko-KR" sz="1400" b="1" i="0" dirty="0">
                <a:solidFill>
                  <a:srgbClr val="000000"/>
                </a:solidFill>
                <a:effectLst/>
                <a:latin typeface="Arial" panose="020B0604020202020204" pitchFamily="34" charset="0"/>
              </a:rPr>
              <a:t>Ultraviolet Filters: Past and Present (https://www.photonics.com/Articles/Ultraviolet_Filters_Past_and_Present/a25446)</a:t>
            </a:r>
          </a:p>
        </p:txBody>
      </p:sp>
      <p:sp>
        <p:nvSpPr>
          <p:cNvPr id="11" name="모서리가 둥근 직사각형 5">
            <a:extLst>
              <a:ext uri="{FF2B5EF4-FFF2-40B4-BE49-F238E27FC236}">
                <a16:creationId xmlns:a16="http://schemas.microsoft.com/office/drawing/2014/main" id="{9820385C-AD2D-41C0-83B1-F13BC0F9A3D8}"/>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2800" b="1" dirty="0">
                <a:latin typeface="+mn-ea"/>
              </a:rPr>
              <a:t>Ultraviolet Filters (Past and Present)</a:t>
            </a:r>
            <a:endParaRPr lang="en-US" altLang="ko-KR" sz="2800" b="1" i="0" dirty="0">
              <a:effectLst/>
              <a:latin typeface="+mn-ea"/>
            </a:endParaRPr>
          </a:p>
        </p:txBody>
      </p:sp>
    </p:spTree>
    <p:extLst>
      <p:ext uri="{BB962C8B-B14F-4D97-AF65-F5344CB8AC3E}">
        <p14:creationId xmlns:p14="http://schemas.microsoft.com/office/powerpoint/2010/main" val="26769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FD3381-C3A1-4623-88CA-319DF479F4E1}"/>
              </a:ext>
            </a:extLst>
          </p:cNvPr>
          <p:cNvSpPr txBox="1"/>
          <p:nvPr/>
        </p:nvSpPr>
        <p:spPr>
          <a:xfrm>
            <a:off x="1114425" y="845265"/>
            <a:ext cx="10294346" cy="276999"/>
          </a:xfrm>
          <a:prstGeom prst="rect">
            <a:avLst/>
          </a:prstGeom>
          <a:noFill/>
        </p:spPr>
        <p:txBody>
          <a:bodyPr wrap="square">
            <a:spAutoFit/>
          </a:bodyPr>
          <a:lstStyle/>
          <a:p>
            <a:r>
              <a:rPr lang="ko-KR" altLang="en-US" sz="1200" dirty="0"/>
              <a:t>https://www.edmundoptics.co.kr/knowledge-center/application-notes/optics/uv-vs.-ir-grade-fused-silica/</a:t>
            </a:r>
          </a:p>
        </p:txBody>
      </p:sp>
      <p:sp>
        <p:nvSpPr>
          <p:cNvPr id="6" name="모서리가 둥근 직사각형 5">
            <a:extLst>
              <a:ext uri="{FF2B5EF4-FFF2-40B4-BE49-F238E27FC236}">
                <a16:creationId xmlns:a16="http://schemas.microsoft.com/office/drawing/2014/main" id="{4BFB021A-D9B1-490D-B3B4-9411D8CC903A}"/>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pt-BR" altLang="ko-KR" sz="2800" b="1" dirty="0">
                <a:latin typeface="+mn-ea"/>
              </a:rPr>
              <a:t>UV vs. IR Grade Fused Silica</a:t>
            </a:r>
            <a:endParaRPr lang="en-US" altLang="ko-KR" sz="2800" b="1" i="0" dirty="0">
              <a:effectLst/>
              <a:latin typeface="+mn-ea"/>
            </a:endParaRPr>
          </a:p>
        </p:txBody>
      </p:sp>
      <p:pic>
        <p:nvPicPr>
          <p:cNvPr id="1026" name="Picture 2" descr="Figure 1: Transmission data for UV and IR grade fused silica for a 5mm thick sample without Fresnel reflections">
            <a:extLst>
              <a:ext uri="{FF2B5EF4-FFF2-40B4-BE49-F238E27FC236}">
                <a16:creationId xmlns:a16="http://schemas.microsoft.com/office/drawing/2014/main" id="{8E89AE45-B45F-4E37-A987-B78850236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200653"/>
            <a:ext cx="3667125" cy="2609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318809-AE8D-4909-8C0A-53954DD56BB8}"/>
              </a:ext>
            </a:extLst>
          </p:cNvPr>
          <p:cNvSpPr txBox="1"/>
          <p:nvPr/>
        </p:nvSpPr>
        <p:spPr>
          <a:xfrm>
            <a:off x="7842142" y="4062975"/>
            <a:ext cx="3606908" cy="738664"/>
          </a:xfrm>
          <a:prstGeom prst="rect">
            <a:avLst/>
          </a:prstGeom>
          <a:noFill/>
        </p:spPr>
        <p:txBody>
          <a:bodyPr wrap="square">
            <a:spAutoFit/>
          </a:bodyPr>
          <a:lstStyle/>
          <a:p>
            <a:pPr algn="l"/>
            <a:r>
              <a:rPr lang="en-US" altLang="ko-KR" sz="1400" b="1" i="1" dirty="0">
                <a:solidFill>
                  <a:srgbClr val="333333"/>
                </a:solidFill>
                <a:effectLst/>
                <a:latin typeface="Helvetica" panose="020B0604020202020204" pitchFamily="34" charset="0"/>
              </a:rPr>
              <a:t>Figure 1</a:t>
            </a:r>
            <a:r>
              <a:rPr lang="en-US" altLang="ko-KR" sz="1400" b="0" i="1" dirty="0">
                <a:solidFill>
                  <a:srgbClr val="333333"/>
                </a:solidFill>
                <a:effectLst/>
                <a:latin typeface="Helvetica" panose="020B0604020202020204" pitchFamily="34" charset="0"/>
              </a:rPr>
              <a:t>: Transmission data for UV and IR grade fused silica for a 5mm thick sample without Fresnel reflections</a:t>
            </a:r>
            <a:r>
              <a:rPr lang="en-US" altLang="ko-KR" sz="1400" b="0" i="1" baseline="30000" dirty="0">
                <a:solidFill>
                  <a:srgbClr val="333333"/>
                </a:solidFill>
                <a:effectLst/>
                <a:latin typeface="Helvetica" panose="020B0604020202020204" pitchFamily="34" charset="0"/>
              </a:rPr>
              <a:t>1</a:t>
            </a:r>
            <a:endParaRPr lang="en-US" altLang="ko-KR" sz="1400" b="0" i="1" dirty="0">
              <a:solidFill>
                <a:srgbClr val="333333"/>
              </a:solidFill>
              <a:effectLst/>
              <a:latin typeface="Helvetica" panose="020B0604020202020204" pitchFamily="34" charset="0"/>
            </a:endParaRPr>
          </a:p>
        </p:txBody>
      </p:sp>
      <p:sp>
        <p:nvSpPr>
          <p:cNvPr id="11" name="TextBox 10">
            <a:extLst>
              <a:ext uri="{FF2B5EF4-FFF2-40B4-BE49-F238E27FC236}">
                <a16:creationId xmlns:a16="http://schemas.microsoft.com/office/drawing/2014/main" id="{24D10757-4CA7-4134-9CA6-3C45EAFD40CD}"/>
              </a:ext>
            </a:extLst>
          </p:cNvPr>
          <p:cNvSpPr txBox="1"/>
          <p:nvPr/>
        </p:nvSpPr>
        <p:spPr>
          <a:xfrm>
            <a:off x="1228725" y="1200653"/>
            <a:ext cx="6329363" cy="2862322"/>
          </a:xfrm>
          <a:prstGeom prst="rect">
            <a:avLst/>
          </a:prstGeom>
          <a:noFill/>
        </p:spPr>
        <p:txBody>
          <a:bodyPr wrap="square">
            <a:spAutoFit/>
          </a:bodyPr>
          <a:lstStyle/>
          <a:p>
            <a:pPr algn="l"/>
            <a:r>
              <a:rPr lang="en-US" altLang="ko-KR" sz="1200" b="0" i="0" dirty="0">
                <a:solidFill>
                  <a:srgbClr val="333333"/>
                </a:solidFill>
                <a:effectLst/>
                <a:latin typeface="Helvetica" panose="020B0604020202020204" pitchFamily="34" charset="0"/>
              </a:rPr>
              <a:t>Fused silica : a common glass type for lenses, windows, mirrors, prisms, and </a:t>
            </a:r>
            <a:r>
              <a:rPr lang="en-US" altLang="ko-KR" sz="1200" b="0" i="0" dirty="0" err="1">
                <a:solidFill>
                  <a:srgbClr val="333333"/>
                </a:solidFill>
                <a:effectLst/>
                <a:latin typeface="Helvetica" panose="020B0604020202020204" pitchFamily="34" charset="0"/>
              </a:rPr>
              <a:t>beamsplitters</a:t>
            </a:r>
            <a:r>
              <a:rPr lang="en-US" altLang="ko-KR" sz="1200" b="0" i="0" dirty="0">
                <a:solidFill>
                  <a:srgbClr val="333333"/>
                </a:solidFill>
                <a:effectLst/>
                <a:latin typeface="Helvetica" panose="020B0604020202020204" pitchFamily="34" charset="0"/>
              </a:rPr>
              <a:t>.</a:t>
            </a:r>
          </a:p>
          <a:p>
            <a:pPr algn="l"/>
            <a:r>
              <a:rPr lang="en-US" altLang="ko-KR" sz="1200" b="0" i="0" dirty="0">
                <a:solidFill>
                  <a:srgbClr val="333333"/>
                </a:solidFill>
                <a:effectLst/>
                <a:latin typeface="Helvetica" panose="020B0604020202020204" pitchFamily="34" charset="0"/>
              </a:rPr>
              <a:t>Fused silica : consistent and repeatable optical performance.</a:t>
            </a:r>
            <a:r>
              <a:rPr lang="en-US" altLang="ko-KR" sz="1200" b="0" i="0" baseline="30000" dirty="0">
                <a:solidFill>
                  <a:srgbClr val="333333"/>
                </a:solidFill>
                <a:effectLst/>
                <a:latin typeface="Helvetica" panose="020B0604020202020204" pitchFamily="34" charset="0"/>
              </a:rPr>
              <a:t>1</a:t>
            </a:r>
            <a:r>
              <a:rPr lang="en-US" altLang="ko-KR" sz="1200" b="0" i="0" dirty="0">
                <a:solidFill>
                  <a:srgbClr val="333333"/>
                </a:solidFill>
                <a:effectLst/>
                <a:latin typeface="Helvetica" panose="020B0604020202020204" pitchFamily="34" charset="0"/>
              </a:rPr>
              <a:t> </a:t>
            </a:r>
            <a:br>
              <a:rPr lang="en-US" altLang="ko-KR" sz="1200" b="0" i="0" dirty="0">
                <a:solidFill>
                  <a:srgbClr val="333333"/>
                </a:solidFill>
                <a:effectLst/>
                <a:latin typeface="Helvetica" panose="020B0604020202020204" pitchFamily="34" charset="0"/>
              </a:rPr>
            </a:br>
            <a:r>
              <a:rPr lang="en-US" altLang="ko-KR" sz="1200" b="0" i="0" dirty="0">
                <a:solidFill>
                  <a:srgbClr val="333333"/>
                </a:solidFill>
                <a:effectLst/>
                <a:latin typeface="Helvetica" panose="020B0604020202020204" pitchFamily="34" charset="0"/>
              </a:rPr>
              <a:t> a low thermal expansion coefficient that provides high thermal stability and resistance to thermal shocks, Fused silica : a high chemical resistance and minimal fluorescence. </a:t>
            </a:r>
            <a:br>
              <a:rPr lang="en-US" altLang="ko-KR" sz="1200" b="0" i="0" dirty="0">
                <a:solidFill>
                  <a:srgbClr val="333333"/>
                </a:solidFill>
                <a:effectLst/>
                <a:latin typeface="Helvetica" panose="020B0604020202020204" pitchFamily="34" charset="0"/>
              </a:rPr>
            </a:br>
            <a:r>
              <a:rPr lang="en-US" altLang="ko-KR" sz="1200" b="0" i="0" dirty="0">
                <a:solidFill>
                  <a:srgbClr val="333333"/>
                </a:solidFill>
                <a:effectLst/>
                <a:latin typeface="Helvetica" panose="020B0604020202020204" pitchFamily="34" charset="0"/>
              </a:rPr>
              <a:t>UV grade fused silica and IR grade fused silica.</a:t>
            </a:r>
          </a:p>
          <a:p>
            <a:pPr algn="l"/>
            <a:endParaRPr lang="en-US" altLang="ko-KR" sz="1200" b="0" i="0" dirty="0">
              <a:solidFill>
                <a:srgbClr val="333333"/>
              </a:solidFill>
              <a:effectLst/>
              <a:latin typeface="Helvetica" panose="020B0604020202020204" pitchFamily="34" charset="0"/>
            </a:endParaRPr>
          </a:p>
          <a:p>
            <a:pPr algn="l"/>
            <a:r>
              <a:rPr lang="en-US" altLang="ko-KR" sz="1200" b="0" i="0" dirty="0">
                <a:solidFill>
                  <a:srgbClr val="333333"/>
                </a:solidFill>
                <a:effectLst/>
                <a:latin typeface="Helvetica" panose="020B0604020202020204" pitchFamily="34" charset="0"/>
              </a:rPr>
              <a:t>UV grade fused silica is manufactured synthetically through the oxidation of high purity silicon by flame hydrolysis.</a:t>
            </a:r>
            <a:r>
              <a:rPr lang="en-US" altLang="ko-KR" sz="1200" b="0" i="0" baseline="30000" dirty="0">
                <a:solidFill>
                  <a:srgbClr val="333333"/>
                </a:solidFill>
                <a:effectLst/>
                <a:latin typeface="Helvetica" panose="020B0604020202020204" pitchFamily="34" charset="0"/>
              </a:rPr>
              <a:t>2</a:t>
            </a:r>
            <a:r>
              <a:rPr lang="en-US" altLang="ko-KR" sz="1200" b="0" i="0" dirty="0">
                <a:solidFill>
                  <a:srgbClr val="333333"/>
                </a:solidFill>
                <a:effectLst/>
                <a:latin typeface="Helvetica" panose="020B0604020202020204" pitchFamily="34" charset="0"/>
              </a:rPr>
              <a:t> The UV grade : high transmittance in the UV spectrum, but there are dips in transmission centered at 1.4µm, 2.2µm, and 2.7µm due to absorption from hydroxide (OH-) ion impurities.</a:t>
            </a:r>
          </a:p>
          <a:p>
            <a:pPr algn="l"/>
            <a:br>
              <a:rPr lang="en-US" altLang="ko-KR" sz="1200" b="0" i="0" dirty="0">
                <a:solidFill>
                  <a:srgbClr val="333333"/>
                </a:solidFill>
                <a:effectLst/>
                <a:latin typeface="Helvetica" panose="020B0604020202020204" pitchFamily="34" charset="0"/>
              </a:rPr>
            </a:br>
            <a:r>
              <a:rPr lang="en-US" altLang="ko-KR" sz="1200" b="0" i="0" dirty="0">
                <a:solidFill>
                  <a:srgbClr val="333333"/>
                </a:solidFill>
                <a:effectLst/>
                <a:latin typeface="Helvetica" panose="020B0604020202020204" pitchFamily="34" charset="0"/>
              </a:rPr>
              <a:t>IR grade fused silica differs from UV grade fused silica by its reduced amount of OH- ions, resulting in higher transmission throughout the NIR spectrum and reduction of transmission in the UV spectrum (</a:t>
            </a:r>
            <a:r>
              <a:rPr lang="en-US" altLang="ko-KR" sz="1200" b="0" i="1" dirty="0">
                <a:solidFill>
                  <a:srgbClr val="333333"/>
                </a:solidFill>
                <a:effectLst/>
                <a:latin typeface="Helvetica" panose="020B0604020202020204" pitchFamily="34" charset="0"/>
              </a:rPr>
              <a:t>Figure 1</a:t>
            </a:r>
            <a:r>
              <a:rPr lang="en-US" altLang="ko-KR" sz="1200" b="0" i="0" dirty="0">
                <a:solidFill>
                  <a:srgbClr val="333333"/>
                </a:solidFill>
                <a:effectLst/>
                <a:latin typeface="Helvetica" panose="020B0604020202020204" pitchFamily="34" charset="0"/>
              </a:rPr>
              <a:t>). OH- ions can be reduced by melting high-quality quartz or using special manufacturing techniques.</a:t>
            </a:r>
            <a:r>
              <a:rPr lang="en-US" altLang="ko-KR" sz="1200" b="0" i="0" baseline="30000" dirty="0">
                <a:solidFill>
                  <a:srgbClr val="333333"/>
                </a:solidFill>
                <a:effectLst/>
                <a:latin typeface="Helvetica" panose="020B0604020202020204" pitchFamily="34" charset="0"/>
              </a:rPr>
              <a:t>3</a:t>
            </a:r>
            <a:endParaRPr lang="en-US" altLang="ko-KR" sz="1200" b="0" i="0" dirty="0">
              <a:solidFill>
                <a:srgbClr val="333333"/>
              </a:solidFill>
              <a:effectLst/>
              <a:latin typeface="Helvetica" panose="020B0604020202020204" pitchFamily="34" charset="0"/>
            </a:endParaRPr>
          </a:p>
        </p:txBody>
      </p:sp>
      <p:sp>
        <p:nvSpPr>
          <p:cNvPr id="13" name="TextBox 12">
            <a:extLst>
              <a:ext uri="{FF2B5EF4-FFF2-40B4-BE49-F238E27FC236}">
                <a16:creationId xmlns:a16="http://schemas.microsoft.com/office/drawing/2014/main" id="{6BCAB0EF-9214-479C-8DDE-7B5A62D87BA4}"/>
              </a:ext>
            </a:extLst>
          </p:cNvPr>
          <p:cNvSpPr txBox="1"/>
          <p:nvPr/>
        </p:nvSpPr>
        <p:spPr>
          <a:xfrm>
            <a:off x="1228725" y="4158879"/>
            <a:ext cx="6329363" cy="2308324"/>
          </a:xfrm>
          <a:prstGeom prst="rect">
            <a:avLst/>
          </a:prstGeom>
          <a:noFill/>
        </p:spPr>
        <p:txBody>
          <a:bodyPr wrap="square">
            <a:spAutoFit/>
          </a:bodyPr>
          <a:lstStyle/>
          <a:p>
            <a:pPr algn="l"/>
            <a:r>
              <a:rPr lang="en-US" altLang="ko-KR" sz="1200" b="0" i="0" dirty="0">
                <a:solidFill>
                  <a:srgbClr val="333333"/>
                </a:solidFill>
                <a:effectLst/>
                <a:latin typeface="Helvetica" panose="020B0604020202020204" pitchFamily="34" charset="0"/>
              </a:rPr>
              <a:t>Developments in lasers with wavelengths around 2µm, including thulium (2080nm) and holmium (2100nm), have led to many more applications utilizing lasers in the 2µm wavelength region. 2µm is close to one of the OH- absorption peaks in UV grade fused silica, making IR grade fused silica a much better option for 2µm applications. The high absorption of UV grade used silica around 2µm will lead to heat generation and potentially cause damage. However, IR grade fused silica optical components often have a higher cost and lower availability.</a:t>
            </a:r>
          </a:p>
          <a:p>
            <a:pPr algn="l"/>
            <a:r>
              <a:rPr lang="en-US" altLang="ko-KR" sz="1200" b="0" i="0" dirty="0">
                <a:solidFill>
                  <a:srgbClr val="333333"/>
                </a:solidFill>
                <a:effectLst/>
                <a:latin typeface="Helvetica" panose="020B0604020202020204" pitchFamily="34" charset="0"/>
              </a:rPr>
              <a:t>Understanding your application’s wavelength range is important for selecting the appropriate substrate. Edmund Optics® offers select optical components with IR grade fused silica (Corning 7979) and UV grade fused silica (Corning 7980) substrate options. For assistance in selecting the correct fused silica product for your application, please </a:t>
            </a:r>
            <a:r>
              <a:rPr lang="en-US" altLang="ko-KR" sz="1200" b="0" i="0" u="none" strike="noStrike" dirty="0">
                <a:solidFill>
                  <a:srgbClr val="0462BE"/>
                </a:solidFill>
                <a:effectLst/>
                <a:latin typeface="Helvetica" panose="020B0604020202020204" pitchFamily="34" charset="0"/>
                <a:hlinkClick r:id="rId3"/>
              </a:rPr>
              <a:t>contact our free engineering support</a:t>
            </a:r>
            <a:r>
              <a:rPr lang="en-US" altLang="ko-KR" sz="1200" b="0" i="0" dirty="0">
                <a:solidFill>
                  <a:srgbClr val="333333"/>
                </a:solidFill>
                <a:effectLst/>
                <a:latin typeface="Helvetica" panose="020B0604020202020204" pitchFamily="34" charset="0"/>
              </a:rPr>
              <a:t>.</a:t>
            </a:r>
          </a:p>
        </p:txBody>
      </p:sp>
    </p:spTree>
    <p:extLst>
      <p:ext uri="{BB962C8B-B14F-4D97-AF65-F5344CB8AC3E}">
        <p14:creationId xmlns:p14="http://schemas.microsoft.com/office/powerpoint/2010/main" val="266970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75F19A-33C2-4380-9539-4D9A387F0D3E}"/>
              </a:ext>
            </a:extLst>
          </p:cNvPr>
          <p:cNvSpPr txBox="1"/>
          <p:nvPr/>
        </p:nvSpPr>
        <p:spPr>
          <a:xfrm>
            <a:off x="1138236" y="1060727"/>
            <a:ext cx="6415087" cy="307777"/>
          </a:xfrm>
          <a:prstGeom prst="rect">
            <a:avLst/>
          </a:prstGeom>
          <a:noFill/>
        </p:spPr>
        <p:txBody>
          <a:bodyPr wrap="square">
            <a:spAutoFit/>
          </a:bodyPr>
          <a:lstStyle/>
          <a:p>
            <a:r>
              <a:rPr lang="ko-KR" altLang="en-US" sz="1400" dirty="0"/>
              <a:t>https://www.edmundoptics.co.kr/contact-support/</a:t>
            </a:r>
          </a:p>
        </p:txBody>
      </p:sp>
      <p:sp>
        <p:nvSpPr>
          <p:cNvPr id="7" name="TextBox 6">
            <a:extLst>
              <a:ext uri="{FF2B5EF4-FFF2-40B4-BE49-F238E27FC236}">
                <a16:creationId xmlns:a16="http://schemas.microsoft.com/office/drawing/2014/main" id="{AF886452-0660-4C56-98F0-4C16008A9175}"/>
              </a:ext>
            </a:extLst>
          </p:cNvPr>
          <p:cNvSpPr txBox="1"/>
          <p:nvPr/>
        </p:nvSpPr>
        <p:spPr>
          <a:xfrm>
            <a:off x="1366836" y="1617166"/>
            <a:ext cx="9324977" cy="523220"/>
          </a:xfrm>
          <a:prstGeom prst="rect">
            <a:avLst/>
          </a:prstGeom>
          <a:noFill/>
        </p:spPr>
        <p:txBody>
          <a:bodyPr wrap="square">
            <a:spAutoFit/>
          </a:bodyPr>
          <a:lstStyle/>
          <a:p>
            <a:pPr algn="l"/>
            <a:r>
              <a:rPr lang="ko-KR" altLang="en-US" sz="1400" b="0" i="0" dirty="0">
                <a:solidFill>
                  <a:srgbClr val="333333"/>
                </a:solidFill>
                <a:effectLst/>
                <a:latin typeface="Helvetica" panose="020B0604020202020204" pitchFamily="34" charset="0"/>
              </a:rPr>
              <a:t>가장 가까운 </a:t>
            </a:r>
            <a:r>
              <a:rPr lang="en-US" altLang="ko-KR" sz="1400" b="0" i="0" dirty="0">
                <a:solidFill>
                  <a:srgbClr val="333333"/>
                </a:solidFill>
                <a:effectLst/>
                <a:latin typeface="Helvetica" panose="020B0604020202020204" pitchFamily="34" charset="0"/>
              </a:rPr>
              <a:t>EO </a:t>
            </a:r>
            <a:r>
              <a:rPr lang="ko-KR" altLang="en-US" sz="1400" b="0" i="0" dirty="0">
                <a:solidFill>
                  <a:srgbClr val="333333"/>
                </a:solidFill>
                <a:effectLst/>
                <a:latin typeface="Helvetica" panose="020B0604020202020204" pitchFamily="34" charset="0"/>
              </a:rPr>
              <a:t>지역 사무실 중 한 곳으로 연락하십시오</a:t>
            </a:r>
            <a:r>
              <a:rPr lang="en-US" altLang="ko-KR" sz="1400" b="0" i="0" dirty="0">
                <a:solidFill>
                  <a:srgbClr val="333333"/>
                </a:solidFill>
                <a:effectLst/>
                <a:latin typeface="Helvetica" panose="020B0604020202020204" pitchFamily="34" charset="0"/>
              </a:rPr>
              <a:t>. </a:t>
            </a:r>
            <a:r>
              <a:rPr lang="ko-KR" altLang="en-US" sz="1400" b="0" i="0" dirty="0">
                <a:solidFill>
                  <a:srgbClr val="333333"/>
                </a:solidFill>
                <a:effectLst/>
                <a:latin typeface="Helvetica" panose="020B0604020202020204" pitchFamily="34" charset="0"/>
              </a:rPr>
              <a:t>다음 프로젝트를 성공적으로 이끌어 드리겠습니다</a:t>
            </a:r>
            <a:r>
              <a:rPr lang="en-US" altLang="ko-KR" sz="1400" b="0" i="0" dirty="0">
                <a:solidFill>
                  <a:srgbClr val="333333"/>
                </a:solidFill>
                <a:effectLst/>
                <a:latin typeface="Helvetica" panose="020B0604020202020204" pitchFamily="34" charset="0"/>
              </a:rPr>
              <a:t>!</a:t>
            </a:r>
          </a:p>
          <a:p>
            <a:pPr algn="l">
              <a:buFont typeface="Arial" panose="020B0604020202020204" pitchFamily="34" charset="0"/>
              <a:buChar char="•"/>
            </a:pPr>
            <a:r>
              <a:rPr lang="en-US" altLang="ko-KR" sz="1400" b="1" i="0" u="none" strike="noStrike" dirty="0">
                <a:solidFill>
                  <a:srgbClr val="0462BE"/>
                </a:solidFill>
                <a:effectLst/>
                <a:latin typeface="Helvetica" panose="020B0604020202020204" pitchFamily="34" charset="0"/>
                <a:hlinkClick r:id="rId2"/>
              </a:rPr>
              <a:t>82-2-769-4600</a:t>
            </a:r>
            <a:endParaRPr lang="ko-KR" altLang="en-US" sz="1400" b="0" i="0" dirty="0">
              <a:solidFill>
                <a:srgbClr val="333333"/>
              </a:solidFill>
              <a:effectLst/>
              <a:latin typeface="Helvetica" panose="020B0604020202020204" pitchFamily="34" charset="0"/>
            </a:endParaRPr>
          </a:p>
        </p:txBody>
      </p:sp>
      <p:sp>
        <p:nvSpPr>
          <p:cNvPr id="9" name="TextBox 8">
            <a:extLst>
              <a:ext uri="{FF2B5EF4-FFF2-40B4-BE49-F238E27FC236}">
                <a16:creationId xmlns:a16="http://schemas.microsoft.com/office/drawing/2014/main" id="{BACEAC26-640B-47DA-80A7-554732C90E4B}"/>
              </a:ext>
            </a:extLst>
          </p:cNvPr>
          <p:cNvSpPr txBox="1"/>
          <p:nvPr/>
        </p:nvSpPr>
        <p:spPr>
          <a:xfrm>
            <a:off x="1366835" y="2523202"/>
            <a:ext cx="9324977" cy="1384995"/>
          </a:xfrm>
          <a:prstGeom prst="rect">
            <a:avLst/>
          </a:prstGeom>
          <a:noFill/>
        </p:spPr>
        <p:txBody>
          <a:bodyPr wrap="square">
            <a:spAutoFit/>
          </a:bodyPr>
          <a:lstStyle/>
          <a:p>
            <a:r>
              <a:rPr lang="ko-KR" altLang="en-US" sz="1400" dirty="0"/>
              <a:t>문의 내용</a:t>
            </a:r>
            <a:r>
              <a:rPr lang="en-US" altLang="ko-KR" sz="1400" dirty="0"/>
              <a:t>:</a:t>
            </a:r>
          </a:p>
          <a:p>
            <a:br>
              <a:rPr lang="en-US" altLang="ko-KR" sz="1400" dirty="0"/>
            </a:br>
            <a:r>
              <a:rPr lang="ko-KR" altLang="en-US" sz="1400" dirty="0"/>
              <a:t>아래의 파장에 대해 일정한 투과율 (예: 30%, 50%, 70%, ....) 을 갖는 광학 부품 (필터 유사 부품) 을 찾고 있습니다.</a:t>
            </a:r>
          </a:p>
          <a:p>
            <a:r>
              <a:rPr lang="ko-KR" altLang="en-US" sz="1400" dirty="0"/>
              <a:t>275nm, 2250nm 각각에 대해 적용할 수 있는 별개의 부품들 (2가지)이 있다면 제품 모델명을 알려 주세요.</a:t>
            </a:r>
          </a:p>
          <a:p>
            <a:r>
              <a:rPr lang="ko-KR" altLang="en-US" sz="1400" dirty="0"/>
              <a:t>원하는 기능은 275nm (또는 2250nm) 광원에 대해 일정한 투과율을 보장해주는 보정용 부품을 찾는 것입니다.</a:t>
            </a:r>
          </a:p>
          <a:p>
            <a:r>
              <a:rPr lang="ko-KR" altLang="en-US" sz="1400" dirty="0"/>
              <a:t>확인 요청 드립니다. 감사합니다.</a:t>
            </a:r>
          </a:p>
        </p:txBody>
      </p:sp>
      <p:sp>
        <p:nvSpPr>
          <p:cNvPr id="11" name="TextBox 10">
            <a:extLst>
              <a:ext uri="{FF2B5EF4-FFF2-40B4-BE49-F238E27FC236}">
                <a16:creationId xmlns:a16="http://schemas.microsoft.com/office/drawing/2014/main" id="{F4A1333A-781F-44BE-9C65-30B04F79DAC4}"/>
              </a:ext>
            </a:extLst>
          </p:cNvPr>
          <p:cNvSpPr txBox="1"/>
          <p:nvPr/>
        </p:nvSpPr>
        <p:spPr>
          <a:xfrm>
            <a:off x="1366835" y="4291013"/>
            <a:ext cx="6319840" cy="1626086"/>
          </a:xfrm>
          <a:prstGeom prst="rect">
            <a:avLst/>
          </a:prstGeom>
          <a:noFill/>
        </p:spPr>
        <p:txBody>
          <a:bodyPr wrap="square">
            <a:spAutoFit/>
          </a:bodyPr>
          <a:lstStyle/>
          <a:p>
            <a:pPr latinLnBrk="1"/>
            <a:r>
              <a:rPr lang="ko-KR" altLang="en-US"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업체 답변</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a:t>
            </a:r>
          </a:p>
          <a:p>
            <a:pPr latinLnBrk="1"/>
            <a:endPar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endParaRPr>
          </a:p>
          <a:p>
            <a:pPr latinLnBrk="1"/>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자사에서 취급하고 있는</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 Bandpass filter, </a:t>
            </a:r>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표준제품으로 제품 조회 시</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a:t>
            </a:r>
            <a:endParaRPr lang="ko-KR" altLang="ko-KR" sz="1400" dirty="0">
              <a:effectLst/>
              <a:latin typeface="굴림" panose="020B0600000101010101" pitchFamily="50" charset="-127"/>
              <a:ea typeface="굴림" panose="020B0600000101010101" pitchFamily="50" charset="-127"/>
              <a:cs typeface="굴림" panose="020B0600000101010101" pitchFamily="50" charset="-127"/>
            </a:endParaRPr>
          </a:p>
          <a:p>
            <a:pPr latinLnBrk="1"/>
            <a:r>
              <a:rPr lang="en-US" altLang="ko-KR" sz="1400" dirty="0">
                <a:solidFill>
                  <a:srgbClr val="1F497D"/>
                </a:solidFill>
                <a:effectLst/>
                <a:latin typeface="맑은 고딕" panose="020B0503020000020004" pitchFamily="50" charset="-127"/>
                <a:ea typeface="굴림" panose="020B0600000101010101" pitchFamily="50" charset="-127"/>
                <a:cs typeface="굴림" panose="020B0600000101010101" pitchFamily="50" charset="-127"/>
              </a:rPr>
              <a:t>CWL 275 nm </a:t>
            </a:r>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는 없으며</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 </a:t>
            </a:r>
            <a:r>
              <a:rPr lang="en-US" altLang="ko-KR" sz="1400" u="sng"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CWL 270 nm, FWHM 10 nm </a:t>
            </a:r>
            <a:r>
              <a:rPr lang="ko-KR" altLang="ko-KR" sz="1400" u="sng"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는 보유</a:t>
            </a:r>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하고 있으며</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 CWL 2250 nm </a:t>
            </a:r>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에 대해서는 보유하고 있지 않습니다</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a:t>
            </a:r>
            <a:endParaRPr lang="ko-KR" altLang="ko-KR" sz="1400" dirty="0">
              <a:effectLst/>
              <a:latin typeface="굴림" panose="020B0600000101010101" pitchFamily="50" charset="-127"/>
              <a:ea typeface="굴림" panose="020B0600000101010101" pitchFamily="50" charset="-127"/>
              <a:cs typeface="굴림" panose="020B0600000101010101" pitchFamily="50" charset="-127"/>
            </a:endParaRPr>
          </a:p>
          <a:p>
            <a:pPr marL="342900" marR="19050" lvl="0" indent="-342900" latinLnBrk="1">
              <a:spcAft>
                <a:spcPts val="150"/>
              </a:spcAft>
              <a:buFont typeface="+mj-lt"/>
              <a:buAutoNum type="alphaLcPeriod"/>
            </a:pPr>
            <a:r>
              <a:rPr lang="en-US" altLang="ko-KR" sz="1400" dirty="0">
                <a:solidFill>
                  <a:srgbClr val="1F497D"/>
                </a:solidFill>
                <a:effectLst/>
                <a:latin typeface="맑은 고딕" panose="020B0503020000020004" pitchFamily="50" charset="-127"/>
                <a:ea typeface="굴림" panose="020B0600000101010101" pitchFamily="50" charset="-127"/>
                <a:cs typeface="굴림" panose="020B0600000101010101" pitchFamily="50" charset="-127"/>
              </a:rPr>
              <a:t>CWL 270 nm, FWHW 10 nm, Dia.12.5 mm : </a:t>
            </a:r>
            <a:r>
              <a:rPr lang="en-US" altLang="ko-KR" sz="1400" u="sng" dirty="0">
                <a:solidFill>
                  <a:srgbClr val="1F497D"/>
                </a:solidFill>
                <a:effectLst/>
                <a:latin typeface="맑은 고딕" panose="020B0503020000020004" pitchFamily="50" charset="-127"/>
                <a:ea typeface="굴림" panose="020B0600000101010101" pitchFamily="50" charset="-127"/>
                <a:cs typeface="굴림" panose="020B0600000101010101" pitchFamily="50" charset="-127"/>
                <a:hlinkClick r:id="rId3"/>
              </a:rPr>
              <a:t>35873</a:t>
            </a:r>
            <a:endParaRPr lang="ko-KR" altLang="ko-KR" sz="1400" dirty="0">
              <a:solidFill>
                <a:srgbClr val="1F497D"/>
              </a:solidFill>
              <a:effectLst/>
              <a:latin typeface="굴림" panose="020B0600000101010101" pitchFamily="50" charset="-127"/>
              <a:ea typeface="굴림" panose="020B0600000101010101" pitchFamily="50" charset="-127"/>
              <a:cs typeface="굴림" panose="020B0600000101010101" pitchFamily="50" charset="-127"/>
            </a:endParaRPr>
          </a:p>
          <a:p>
            <a:pPr marL="501650" latinLnBrk="1"/>
            <a:r>
              <a:rPr lang="ko-KR"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첨부된 링크 내에서 제품 상세 사양 검토 부탁드리겠습니다</a:t>
            </a:r>
            <a:r>
              <a:rPr lang="en-US" altLang="ko-KR" sz="1400" dirty="0">
                <a:solidFill>
                  <a:srgbClr val="1F497D"/>
                </a:solidFill>
                <a:effectLst/>
                <a:latin typeface="굴림" panose="020B0600000101010101" pitchFamily="50" charset="-127"/>
                <a:ea typeface="맑은 고딕" panose="020B0503020000020004" pitchFamily="50" charset="-127"/>
                <a:cs typeface="굴림" panose="020B0600000101010101" pitchFamily="50" charset="-127"/>
              </a:rPr>
              <a:t>.</a:t>
            </a:r>
            <a:endParaRPr lang="ko-KR" altLang="ko-KR" sz="1400" dirty="0">
              <a:effectLst/>
              <a:latin typeface="굴림" panose="020B0600000101010101" pitchFamily="50" charset="-127"/>
              <a:ea typeface="굴림" panose="020B0600000101010101" pitchFamily="50" charset="-127"/>
              <a:cs typeface="굴림" panose="020B0600000101010101" pitchFamily="50" charset="-127"/>
            </a:endParaRPr>
          </a:p>
        </p:txBody>
      </p:sp>
      <p:sp>
        <p:nvSpPr>
          <p:cNvPr id="16" name="모서리가 둥근 직사각형 5">
            <a:extLst>
              <a:ext uri="{FF2B5EF4-FFF2-40B4-BE49-F238E27FC236}">
                <a16:creationId xmlns:a16="http://schemas.microsoft.com/office/drawing/2014/main" id="{3211B2C8-402C-48B6-8797-4CEDFCBF2021}"/>
              </a:ext>
            </a:extLst>
          </p:cNvPr>
          <p:cNvSpPr/>
          <p:nvPr/>
        </p:nvSpPr>
        <p:spPr bwMode="auto">
          <a:xfrm>
            <a:off x="984142" y="186780"/>
            <a:ext cx="7094349"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pt-BR" altLang="ko-KR" sz="2800" b="1" dirty="0">
                <a:latin typeface="+mn-ea"/>
              </a:rPr>
              <a:t>Edmund Optics </a:t>
            </a:r>
            <a:r>
              <a:rPr lang="ko-KR" altLang="en-US" sz="2800" b="1" dirty="0">
                <a:latin typeface="+mn-ea"/>
              </a:rPr>
              <a:t>문의</a:t>
            </a:r>
            <a:endParaRPr lang="en-US" altLang="ko-KR" sz="2800" b="1" i="0" dirty="0">
              <a:effectLst/>
              <a:latin typeface="+mn-ea"/>
            </a:endParaRPr>
          </a:p>
        </p:txBody>
      </p:sp>
    </p:spTree>
    <p:extLst>
      <p:ext uri="{BB962C8B-B14F-4D97-AF65-F5344CB8AC3E}">
        <p14:creationId xmlns:p14="http://schemas.microsoft.com/office/powerpoint/2010/main" val="37180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D1D9-515C-45D5-9C6B-7CA485536EA9}"/>
              </a:ext>
            </a:extLst>
          </p:cNvPr>
          <p:cNvSpPr txBox="1"/>
          <p:nvPr/>
        </p:nvSpPr>
        <p:spPr>
          <a:xfrm>
            <a:off x="1052511" y="836177"/>
            <a:ext cx="9367838" cy="307777"/>
          </a:xfrm>
          <a:prstGeom prst="rect">
            <a:avLst/>
          </a:prstGeom>
          <a:noFill/>
        </p:spPr>
        <p:txBody>
          <a:bodyPr wrap="square">
            <a:spAutoFit/>
          </a:bodyPr>
          <a:lstStyle/>
          <a:p>
            <a:r>
              <a:rPr lang="ko-KR" altLang="en-US" sz="1400" dirty="0"/>
              <a:t>https://www.edmundoptics.co.kr/p/270nm-cwl-125mm-dia-hard-coated-od-4-10nm-bandpass-filter/33366/</a:t>
            </a:r>
          </a:p>
        </p:txBody>
      </p:sp>
      <p:pic>
        <p:nvPicPr>
          <p:cNvPr id="5" name="그림 4">
            <a:extLst>
              <a:ext uri="{FF2B5EF4-FFF2-40B4-BE49-F238E27FC236}">
                <a16:creationId xmlns:a16="http://schemas.microsoft.com/office/drawing/2014/main" id="{6C2762F5-CF5E-44C8-B7E6-7E4A7938A917}"/>
              </a:ext>
            </a:extLst>
          </p:cNvPr>
          <p:cNvPicPr>
            <a:picLocks noChangeAspect="1"/>
          </p:cNvPicPr>
          <p:nvPr/>
        </p:nvPicPr>
        <p:blipFill>
          <a:blip r:embed="rId2"/>
          <a:stretch>
            <a:fillRect/>
          </a:stretch>
        </p:blipFill>
        <p:spPr>
          <a:xfrm>
            <a:off x="1238248" y="1247644"/>
            <a:ext cx="6881814" cy="1817787"/>
          </a:xfrm>
          <a:prstGeom prst="rect">
            <a:avLst/>
          </a:prstGeom>
        </p:spPr>
      </p:pic>
      <p:pic>
        <p:nvPicPr>
          <p:cNvPr id="7" name="그림 6">
            <a:extLst>
              <a:ext uri="{FF2B5EF4-FFF2-40B4-BE49-F238E27FC236}">
                <a16:creationId xmlns:a16="http://schemas.microsoft.com/office/drawing/2014/main" id="{EE5AE3DD-C475-4D67-9F1A-891508965DFA}"/>
              </a:ext>
            </a:extLst>
          </p:cNvPr>
          <p:cNvPicPr>
            <a:picLocks noChangeAspect="1"/>
          </p:cNvPicPr>
          <p:nvPr/>
        </p:nvPicPr>
        <p:blipFill>
          <a:blip r:embed="rId3"/>
          <a:stretch>
            <a:fillRect/>
          </a:stretch>
        </p:blipFill>
        <p:spPr>
          <a:xfrm>
            <a:off x="3017043" y="2574254"/>
            <a:ext cx="8344470" cy="3845595"/>
          </a:xfrm>
          <a:prstGeom prst="rect">
            <a:avLst/>
          </a:prstGeom>
        </p:spPr>
      </p:pic>
      <p:sp>
        <p:nvSpPr>
          <p:cNvPr id="8" name="모서리가 둥근 직사각형 5">
            <a:extLst>
              <a:ext uri="{FF2B5EF4-FFF2-40B4-BE49-F238E27FC236}">
                <a16:creationId xmlns:a16="http://schemas.microsoft.com/office/drawing/2014/main" id="{8F8683C7-9772-480C-BC77-93DE5CE69DDB}"/>
              </a:ext>
            </a:extLst>
          </p:cNvPr>
          <p:cNvSpPr/>
          <p:nvPr/>
        </p:nvSpPr>
        <p:spPr bwMode="auto">
          <a:xfrm>
            <a:off x="984142" y="186780"/>
            <a:ext cx="8550383" cy="540000"/>
          </a:xfrm>
          <a:prstGeom prst="roundRect">
            <a:avLst/>
          </a:prstGeom>
          <a:solidFill>
            <a:srgbClr val="8AA7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pt-BR" altLang="ko-KR" sz="2800" b="1" dirty="0">
                <a:latin typeface="+mn-ea"/>
              </a:rPr>
              <a:t>Edmund Optics, Bandpass Filter (270nm CWL)</a:t>
            </a:r>
            <a:endParaRPr lang="en-US" altLang="ko-KR" sz="2800" b="1" i="0" dirty="0">
              <a:effectLst/>
              <a:latin typeface="+mn-ea"/>
            </a:endParaRPr>
          </a:p>
        </p:txBody>
      </p:sp>
    </p:spTree>
    <p:extLst>
      <p:ext uri="{BB962C8B-B14F-4D97-AF65-F5344CB8AC3E}">
        <p14:creationId xmlns:p14="http://schemas.microsoft.com/office/powerpoint/2010/main" val="282632053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4781</TotalTime>
  <Words>1084</Words>
  <Application>Microsoft Office PowerPoint</Application>
  <PresentationFormat>와이드스크린</PresentationFormat>
  <Paragraphs>61</Paragraphs>
  <Slides>12</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12</vt:i4>
      </vt:variant>
    </vt:vector>
  </HeadingPairs>
  <TitlesOfParts>
    <vt:vector size="18" baseType="lpstr">
      <vt:lpstr>굴림</vt:lpstr>
      <vt:lpstr>맑은 고딕</vt:lpstr>
      <vt:lpstr>함초롬돋움</vt:lpstr>
      <vt:lpstr>Arial</vt:lpstr>
      <vt:lpstr>Helvetica</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 인희</dc:creator>
  <cp:lastModifiedBy>Ho</cp:lastModifiedBy>
  <cp:revision>111</cp:revision>
  <dcterms:created xsi:type="dcterms:W3CDTF">2020-09-16T23:58:04Z</dcterms:created>
  <dcterms:modified xsi:type="dcterms:W3CDTF">2021-04-09T00:11:03Z</dcterms:modified>
</cp:coreProperties>
</file>